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8" r:id="rId3"/>
    <p:sldId id="258" r:id="rId4"/>
    <p:sldId id="275" r:id="rId5"/>
    <p:sldId id="281" r:id="rId6"/>
    <p:sldId id="299" r:id="rId7"/>
    <p:sldId id="280" r:id="rId8"/>
    <p:sldId id="277" r:id="rId9"/>
    <p:sldId id="278" r:id="rId10"/>
    <p:sldId id="257" r:id="rId11"/>
    <p:sldId id="276" r:id="rId12"/>
    <p:sldId id="289" r:id="rId13"/>
    <p:sldId id="303" r:id="rId14"/>
    <p:sldId id="291" r:id="rId15"/>
    <p:sldId id="292" r:id="rId16"/>
    <p:sldId id="294" r:id="rId17"/>
    <p:sldId id="295" r:id="rId18"/>
    <p:sldId id="296" r:id="rId19"/>
    <p:sldId id="297" r:id="rId20"/>
    <p:sldId id="293" r:id="rId21"/>
    <p:sldId id="298" r:id="rId22"/>
    <p:sldId id="283" r:id="rId23"/>
    <p:sldId id="284" r:id="rId24"/>
    <p:sldId id="285" r:id="rId25"/>
    <p:sldId id="290" r:id="rId26"/>
    <p:sldId id="282" r:id="rId27"/>
    <p:sldId id="279" r:id="rId28"/>
    <p:sldId id="301" r:id="rId29"/>
    <p:sldId id="302" r:id="rId30"/>
    <p:sldId id="287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68F3EDF-588B-450B-A82F-18414FCE2649}">
          <p14:sldIdLst>
            <p14:sldId id="256"/>
            <p14:sldId id="288"/>
            <p14:sldId id="258"/>
            <p14:sldId id="275"/>
            <p14:sldId id="281"/>
            <p14:sldId id="299"/>
            <p14:sldId id="280"/>
            <p14:sldId id="277"/>
            <p14:sldId id="278"/>
            <p14:sldId id="257"/>
            <p14:sldId id="276"/>
            <p14:sldId id="289"/>
            <p14:sldId id="303"/>
            <p14:sldId id="291"/>
            <p14:sldId id="292"/>
            <p14:sldId id="294"/>
            <p14:sldId id="295"/>
            <p14:sldId id="296"/>
            <p14:sldId id="297"/>
            <p14:sldId id="293"/>
            <p14:sldId id="298"/>
          </p14:sldIdLst>
        </p14:section>
        <p14:section name="DPLYR" id="{FC7005B0-6ACE-426A-8266-E97E6E2ADEE8}">
          <p14:sldIdLst>
            <p14:sldId id="283"/>
            <p14:sldId id="284"/>
            <p14:sldId id="285"/>
          </p14:sldIdLst>
        </p14:section>
        <p14:section name="GGPLOT" id="{A500EB23-F8A9-45AE-805C-7D34CBF2D85F}">
          <p14:sldIdLst>
            <p14:sldId id="290"/>
            <p14:sldId id="282"/>
            <p14:sldId id="279"/>
            <p14:sldId id="301"/>
            <p14:sldId id="302"/>
          </p14:sldIdLst>
        </p14:section>
        <p14:section name="READ_WRITE" id="{FB3D5053-9E1F-4308-9426-D7155CA7A3EF}">
          <p14:sldIdLst>
            <p14:sldId id="287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C648FE-4593-480A-B5B8-24B0C53DF506}" v="84" dt="2023-05-28T23:07:43.4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120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fkios Paikousis" userId="07c4d937b78de3ca" providerId="LiveId" clId="{8DC648FE-4593-480A-B5B8-24B0C53DF506}"/>
    <pc:docChg chg="undo custSel addSld delSld modSld sldOrd addSection delSection modSection">
      <pc:chgData name="Lefkios Paikousis" userId="07c4d937b78de3ca" providerId="LiveId" clId="{8DC648FE-4593-480A-B5B8-24B0C53DF506}" dt="2023-05-28T23:07:49.062" v="2213" actId="1076"/>
      <pc:docMkLst>
        <pc:docMk/>
      </pc:docMkLst>
      <pc:sldChg chg="modSp new mod">
        <pc:chgData name="Lefkios Paikousis" userId="07c4d937b78de3ca" providerId="LiveId" clId="{8DC648FE-4593-480A-B5B8-24B0C53DF506}" dt="2023-05-28T18:21:23.326" v="742" actId="20577"/>
        <pc:sldMkLst>
          <pc:docMk/>
          <pc:sldMk cId="2191836909" sldId="256"/>
        </pc:sldMkLst>
        <pc:spChg chg="mod">
          <ac:chgData name="Lefkios Paikousis" userId="07c4d937b78de3ca" providerId="LiveId" clId="{8DC648FE-4593-480A-B5B8-24B0C53DF506}" dt="2023-05-28T18:21:23.326" v="742" actId="20577"/>
          <ac:spMkLst>
            <pc:docMk/>
            <pc:sldMk cId="2191836909" sldId="256"/>
            <ac:spMk id="2" creationId="{D0ECFEAA-E70F-AFB2-CEEF-F6389819163B}"/>
          </ac:spMkLst>
        </pc:spChg>
      </pc:sldChg>
      <pc:sldChg chg="addSp delSp modSp new mod ord">
        <pc:chgData name="Lefkios Paikousis" userId="07c4d937b78de3ca" providerId="LiveId" clId="{8DC648FE-4593-480A-B5B8-24B0C53DF506}" dt="2023-05-28T18:24:37.399" v="862" actId="14100"/>
        <pc:sldMkLst>
          <pc:docMk/>
          <pc:sldMk cId="2427969026" sldId="257"/>
        </pc:sldMkLst>
        <pc:spChg chg="add mod">
          <ac:chgData name="Lefkios Paikousis" userId="07c4d937b78de3ca" providerId="LiveId" clId="{8DC648FE-4593-480A-B5B8-24B0C53DF506}" dt="2023-05-28T18:23:51.975" v="846" actId="6549"/>
          <ac:spMkLst>
            <pc:docMk/>
            <pc:sldMk cId="2427969026" sldId="257"/>
            <ac:spMk id="2" creationId="{35C23FA3-8086-3543-191F-B873CDB741F8}"/>
          </ac:spMkLst>
        </pc:spChg>
        <pc:spChg chg="add mod">
          <ac:chgData name="Lefkios Paikousis" userId="07c4d937b78de3ca" providerId="LiveId" clId="{8DC648FE-4593-480A-B5B8-24B0C53DF506}" dt="2023-05-28T18:24:31.120" v="860" actId="20577"/>
          <ac:spMkLst>
            <pc:docMk/>
            <pc:sldMk cId="2427969026" sldId="257"/>
            <ac:spMk id="5" creationId="{5976D277-CE48-B10A-9A44-5B137C0987C9}"/>
          </ac:spMkLst>
        </pc:spChg>
        <pc:spChg chg="add del mod">
          <ac:chgData name="Lefkios Paikousis" userId="07c4d937b78de3ca" providerId="LiveId" clId="{8DC648FE-4593-480A-B5B8-24B0C53DF506}" dt="2023-05-28T18:23:44.545" v="822" actId="478"/>
          <ac:spMkLst>
            <pc:docMk/>
            <pc:sldMk cId="2427969026" sldId="257"/>
            <ac:spMk id="6" creationId="{A6E2426B-9365-AA14-14B8-F0B55AA1C28F}"/>
          </ac:spMkLst>
        </pc:spChg>
        <pc:picChg chg="add mod">
          <ac:chgData name="Lefkios Paikousis" userId="07c4d937b78de3ca" providerId="LiveId" clId="{8DC648FE-4593-480A-B5B8-24B0C53DF506}" dt="2023-05-28T18:24:37.399" v="862" actId="14100"/>
          <ac:picMkLst>
            <pc:docMk/>
            <pc:sldMk cId="2427969026" sldId="257"/>
            <ac:picMk id="3" creationId="{CBAB77CB-F02E-739B-8795-95FF284E4DF9}"/>
          </ac:picMkLst>
        </pc:picChg>
        <pc:cxnChg chg="add mod">
          <ac:chgData name="Lefkios Paikousis" userId="07c4d937b78de3ca" providerId="LiveId" clId="{8DC648FE-4593-480A-B5B8-24B0C53DF506}" dt="2023-05-28T18:23:44.852" v="823"/>
          <ac:cxnSpMkLst>
            <pc:docMk/>
            <pc:sldMk cId="2427969026" sldId="257"/>
            <ac:cxnSpMk id="4" creationId="{70CD72D3-A92B-F488-5D8D-A11CDE9E11EC}"/>
          </ac:cxnSpMkLst>
        </pc:cxnChg>
      </pc:sldChg>
      <pc:sldChg chg="addSp delSp modSp new mod ord">
        <pc:chgData name="Lefkios Paikousis" userId="07c4d937b78de3ca" providerId="LiveId" clId="{8DC648FE-4593-480A-B5B8-24B0C53DF506}" dt="2023-05-28T10:34:04.027" v="181" actId="20577"/>
        <pc:sldMkLst>
          <pc:docMk/>
          <pc:sldMk cId="2187576522" sldId="258"/>
        </pc:sldMkLst>
        <pc:spChg chg="del mod">
          <ac:chgData name="Lefkios Paikousis" userId="07c4d937b78de3ca" providerId="LiveId" clId="{8DC648FE-4593-480A-B5B8-24B0C53DF506}" dt="2023-05-28T07:17:59.988" v="79" actId="478"/>
          <ac:spMkLst>
            <pc:docMk/>
            <pc:sldMk cId="2187576522" sldId="258"/>
            <ac:spMk id="2" creationId="{B5F68F59-C091-0CCB-A443-08AD4A50CA90}"/>
          </ac:spMkLst>
        </pc:spChg>
        <pc:spChg chg="add del mod">
          <ac:chgData name="Lefkios Paikousis" userId="07c4d937b78de3ca" providerId="LiveId" clId="{8DC648FE-4593-480A-B5B8-24B0C53DF506}" dt="2023-05-28T07:18:03.642" v="81" actId="478"/>
          <ac:spMkLst>
            <pc:docMk/>
            <pc:sldMk cId="2187576522" sldId="258"/>
            <ac:spMk id="4" creationId="{D26DC041-049D-974B-88BD-60B77C372BBE}"/>
          </ac:spMkLst>
        </pc:spChg>
        <pc:spChg chg="add del mod">
          <ac:chgData name="Lefkios Paikousis" userId="07c4d937b78de3ca" providerId="LiveId" clId="{8DC648FE-4593-480A-B5B8-24B0C53DF506}" dt="2023-05-28T10:33:54.858" v="163" actId="478"/>
          <ac:spMkLst>
            <pc:docMk/>
            <pc:sldMk cId="2187576522" sldId="258"/>
            <ac:spMk id="5" creationId="{FD16DF7A-F736-D36B-8D5F-47094BDC9A6A}"/>
          </ac:spMkLst>
        </pc:spChg>
        <pc:spChg chg="add mod">
          <ac:chgData name="Lefkios Paikousis" userId="07c4d937b78de3ca" providerId="LiveId" clId="{8DC648FE-4593-480A-B5B8-24B0C53DF506}" dt="2023-05-28T07:19:34.313" v="99" actId="14100"/>
          <ac:spMkLst>
            <pc:docMk/>
            <pc:sldMk cId="2187576522" sldId="258"/>
            <ac:spMk id="7" creationId="{D371A291-A5DD-DD82-BB6D-121CCE34468D}"/>
          </ac:spMkLst>
        </pc:spChg>
        <pc:spChg chg="add del mod">
          <ac:chgData name="Lefkios Paikousis" userId="07c4d937b78de3ca" providerId="LiveId" clId="{8DC648FE-4593-480A-B5B8-24B0C53DF506}" dt="2023-05-28T10:33:49.180" v="161" actId="478"/>
          <ac:spMkLst>
            <pc:docMk/>
            <pc:sldMk cId="2187576522" sldId="258"/>
            <ac:spMk id="8" creationId="{1D2F7A8C-5ED4-AB01-9601-7795AAE45949}"/>
          </ac:spMkLst>
        </pc:spChg>
        <pc:spChg chg="add del mod">
          <ac:chgData name="Lefkios Paikousis" userId="07c4d937b78de3ca" providerId="LiveId" clId="{8DC648FE-4593-480A-B5B8-24B0C53DF506}" dt="2023-05-28T10:33:52.089" v="162" actId="478"/>
          <ac:spMkLst>
            <pc:docMk/>
            <pc:sldMk cId="2187576522" sldId="258"/>
            <ac:spMk id="10" creationId="{84A46A6A-ECA4-BED9-802B-621D01FC52A4}"/>
          </ac:spMkLst>
        </pc:spChg>
        <pc:spChg chg="add mod">
          <ac:chgData name="Lefkios Paikousis" userId="07c4d937b78de3ca" providerId="LiveId" clId="{8DC648FE-4593-480A-B5B8-24B0C53DF506}" dt="2023-05-28T10:34:04.027" v="181" actId="20577"/>
          <ac:spMkLst>
            <pc:docMk/>
            <pc:sldMk cId="2187576522" sldId="258"/>
            <ac:spMk id="11" creationId="{54088E25-7206-8EFC-AEF5-DAF4D4BEF359}"/>
          </ac:spMkLst>
        </pc:spChg>
        <pc:cxnChg chg="add mod">
          <ac:chgData name="Lefkios Paikousis" userId="07c4d937b78de3ca" providerId="LiveId" clId="{8DC648FE-4593-480A-B5B8-24B0C53DF506}" dt="2023-05-28T10:33:55.544" v="164"/>
          <ac:cxnSpMkLst>
            <pc:docMk/>
            <pc:sldMk cId="2187576522" sldId="258"/>
            <ac:cxnSpMk id="12" creationId="{392460BD-DD26-2C98-853A-5BA9BC57B72D}"/>
          </ac:cxnSpMkLst>
        </pc:cxnChg>
      </pc:sldChg>
      <pc:sldChg chg="add ord">
        <pc:chgData name="Lefkios Paikousis" userId="07c4d937b78de3ca" providerId="LiveId" clId="{8DC648FE-4593-480A-B5B8-24B0C53DF506}" dt="2023-05-28T07:20:03.147" v="102"/>
        <pc:sldMkLst>
          <pc:docMk/>
          <pc:sldMk cId="3373284981" sldId="275"/>
        </pc:sldMkLst>
      </pc:sldChg>
      <pc:sldChg chg="addSp delSp modSp add mod ord">
        <pc:chgData name="Lefkios Paikousis" userId="07c4d937b78de3ca" providerId="LiveId" clId="{8DC648FE-4593-480A-B5B8-24B0C53DF506}" dt="2023-05-28T18:27:22.710" v="906" actId="20577"/>
        <pc:sldMkLst>
          <pc:docMk/>
          <pc:sldMk cId="1931853237" sldId="276"/>
        </pc:sldMkLst>
        <pc:spChg chg="add mod">
          <ac:chgData name="Lefkios Paikousis" userId="07c4d937b78de3ca" providerId="LiveId" clId="{8DC648FE-4593-480A-B5B8-24B0C53DF506}" dt="2023-05-28T18:27:22.710" v="906" actId="20577"/>
          <ac:spMkLst>
            <pc:docMk/>
            <pc:sldMk cId="1931853237" sldId="276"/>
            <ac:spMk id="2" creationId="{E8D01F79-EB6F-EFF9-0B0C-043FE7F3484A}"/>
          </ac:spMkLst>
        </pc:spChg>
        <pc:spChg chg="del">
          <ac:chgData name="Lefkios Paikousis" userId="07c4d937b78de3ca" providerId="LiveId" clId="{8DC648FE-4593-480A-B5B8-24B0C53DF506}" dt="2023-05-28T10:26:04.978" v="104" actId="478"/>
          <ac:spMkLst>
            <pc:docMk/>
            <pc:sldMk cId="1931853237" sldId="276"/>
            <ac:spMk id="5" creationId="{5976D277-CE48-B10A-9A44-5B137C0987C9}"/>
          </ac:spMkLst>
        </pc:spChg>
        <pc:spChg chg="del">
          <ac:chgData name="Lefkios Paikousis" userId="07c4d937b78de3ca" providerId="LiveId" clId="{8DC648FE-4593-480A-B5B8-24B0C53DF506}" dt="2023-05-28T18:27:11.376" v="894" actId="478"/>
          <ac:spMkLst>
            <pc:docMk/>
            <pc:sldMk cId="1931853237" sldId="276"/>
            <ac:spMk id="6" creationId="{A6E2426B-9365-AA14-14B8-F0B55AA1C28F}"/>
          </ac:spMkLst>
        </pc:spChg>
        <pc:picChg chg="del">
          <ac:chgData name="Lefkios Paikousis" userId="07c4d937b78de3ca" providerId="LiveId" clId="{8DC648FE-4593-480A-B5B8-24B0C53DF506}" dt="2023-05-28T10:26:05.745" v="105" actId="478"/>
          <ac:picMkLst>
            <pc:docMk/>
            <pc:sldMk cId="1931853237" sldId="276"/>
            <ac:picMk id="3" creationId="{CBAB77CB-F02E-739B-8795-95FF284E4DF9}"/>
          </ac:picMkLst>
        </pc:picChg>
        <pc:picChg chg="add mod">
          <ac:chgData name="Lefkios Paikousis" userId="07c4d937b78de3ca" providerId="LiveId" clId="{8DC648FE-4593-480A-B5B8-24B0C53DF506}" dt="2023-05-28T18:27:13.943" v="896" actId="1076"/>
          <ac:picMkLst>
            <pc:docMk/>
            <pc:sldMk cId="1931853237" sldId="276"/>
            <ac:picMk id="4" creationId="{58BEBFD2-B693-67C5-EF27-3356C7333DC4}"/>
          </ac:picMkLst>
        </pc:picChg>
        <pc:cxnChg chg="add mod">
          <ac:chgData name="Lefkios Paikousis" userId="07c4d937b78de3ca" providerId="LiveId" clId="{8DC648FE-4593-480A-B5B8-24B0C53DF506}" dt="2023-05-28T18:27:11.682" v="895"/>
          <ac:cxnSpMkLst>
            <pc:docMk/>
            <pc:sldMk cId="1931853237" sldId="276"/>
            <ac:cxnSpMk id="3" creationId="{96C1AB8A-62F4-6910-2E5A-C14547238057}"/>
          </ac:cxnSpMkLst>
        </pc:cxnChg>
      </pc:sldChg>
      <pc:sldChg chg="addSp delSp modSp add mod ord">
        <pc:chgData name="Lefkios Paikousis" userId="07c4d937b78de3ca" providerId="LiveId" clId="{8DC648FE-4593-480A-B5B8-24B0C53DF506}" dt="2023-05-28T18:26:52.552" v="889"/>
        <pc:sldMkLst>
          <pc:docMk/>
          <pc:sldMk cId="996481751" sldId="277"/>
        </pc:sldMkLst>
        <pc:spChg chg="mod">
          <ac:chgData name="Lefkios Paikousis" userId="07c4d937b78de3ca" providerId="LiveId" clId="{8DC648FE-4593-480A-B5B8-24B0C53DF506}" dt="2023-05-28T10:29:38.904" v="117" actId="20577"/>
          <ac:spMkLst>
            <pc:docMk/>
            <pc:sldMk cId="996481751" sldId="277"/>
            <ac:spMk id="2" creationId="{AF897B4D-B520-CE88-2CC3-4946F8F0EE60}"/>
          </ac:spMkLst>
        </pc:spChg>
        <pc:spChg chg="del">
          <ac:chgData name="Lefkios Paikousis" userId="07c4d937b78de3ca" providerId="LiveId" clId="{8DC648FE-4593-480A-B5B8-24B0C53DF506}" dt="2023-05-28T10:29:31.072" v="110" actId="478"/>
          <ac:spMkLst>
            <pc:docMk/>
            <pc:sldMk cId="996481751" sldId="277"/>
            <ac:spMk id="3" creationId="{1C52283E-3698-FCA4-1963-537E89336CF6}"/>
          </ac:spMkLst>
        </pc:spChg>
        <pc:spChg chg="add del mod">
          <ac:chgData name="Lefkios Paikousis" userId="07c4d937b78de3ca" providerId="LiveId" clId="{8DC648FE-4593-480A-B5B8-24B0C53DF506}" dt="2023-05-28T10:29:34.370" v="112" actId="478"/>
          <ac:spMkLst>
            <pc:docMk/>
            <pc:sldMk cId="996481751" sldId="277"/>
            <ac:spMk id="6" creationId="{E2CFFC64-E13C-C19D-4A84-603F2CB68F1B}"/>
          </ac:spMkLst>
        </pc:spChg>
        <pc:picChg chg="add mod">
          <ac:chgData name="Lefkios Paikousis" userId="07c4d937b78de3ca" providerId="LiveId" clId="{8DC648FE-4593-480A-B5B8-24B0C53DF506}" dt="2023-05-28T13:39:48.392" v="377" actId="1076"/>
          <ac:picMkLst>
            <pc:docMk/>
            <pc:sldMk cId="996481751" sldId="277"/>
            <ac:picMk id="8" creationId="{C3E495D1-1BEB-93A4-AA66-C61250F26ABB}"/>
          </ac:picMkLst>
        </pc:picChg>
      </pc:sldChg>
      <pc:sldChg chg="addSp delSp modSp add mod ord">
        <pc:chgData name="Lefkios Paikousis" userId="07c4d937b78de3ca" providerId="LiveId" clId="{8DC648FE-4593-480A-B5B8-24B0C53DF506}" dt="2023-05-28T18:26:54.296" v="891"/>
        <pc:sldMkLst>
          <pc:docMk/>
          <pc:sldMk cId="3204984284" sldId="278"/>
        </pc:sldMkLst>
        <pc:spChg chg="mod">
          <ac:chgData name="Lefkios Paikousis" userId="07c4d937b78de3ca" providerId="LiveId" clId="{8DC648FE-4593-480A-B5B8-24B0C53DF506}" dt="2023-05-28T10:30:20.265" v="132" actId="20577"/>
          <ac:spMkLst>
            <pc:docMk/>
            <pc:sldMk cId="3204984284" sldId="278"/>
            <ac:spMk id="2" creationId="{AF897B4D-B520-CE88-2CC3-4946F8F0EE60}"/>
          </ac:spMkLst>
        </pc:spChg>
        <pc:spChg chg="add mod">
          <ac:chgData name="Lefkios Paikousis" userId="07c4d937b78de3ca" providerId="LiveId" clId="{8DC648FE-4593-480A-B5B8-24B0C53DF506}" dt="2023-05-28T10:31:32.032" v="159" actId="20577"/>
          <ac:spMkLst>
            <pc:docMk/>
            <pc:sldMk cId="3204984284" sldId="278"/>
            <ac:spMk id="6" creationId="{83662F99-6E7B-C3A0-6A91-80EC0E6CD47B}"/>
          </ac:spMkLst>
        </pc:spChg>
        <pc:picChg chg="add mod">
          <ac:chgData name="Lefkios Paikousis" userId="07c4d937b78de3ca" providerId="LiveId" clId="{8DC648FE-4593-480A-B5B8-24B0C53DF506}" dt="2023-05-28T10:30:15.472" v="122" actId="1076"/>
          <ac:picMkLst>
            <pc:docMk/>
            <pc:sldMk cId="3204984284" sldId="278"/>
            <ac:picMk id="5" creationId="{3880ACAB-8134-0C5D-FD2E-59F54F5988AF}"/>
          </ac:picMkLst>
        </pc:picChg>
        <pc:picChg chg="del">
          <ac:chgData name="Lefkios Paikousis" userId="07c4d937b78de3ca" providerId="LiveId" clId="{8DC648FE-4593-480A-B5B8-24B0C53DF506}" dt="2023-05-28T10:30:11.282" v="119" actId="478"/>
          <ac:picMkLst>
            <pc:docMk/>
            <pc:sldMk cId="3204984284" sldId="278"/>
            <ac:picMk id="8" creationId="{C3E495D1-1BEB-93A4-AA66-C61250F26ABB}"/>
          </ac:picMkLst>
        </pc:picChg>
      </pc:sldChg>
      <pc:sldChg chg="addSp delSp modSp add mod">
        <pc:chgData name="Lefkios Paikousis" userId="07c4d937b78de3ca" providerId="LiveId" clId="{8DC648FE-4593-480A-B5B8-24B0C53DF506}" dt="2023-05-28T21:27:52.233" v="1798" actId="20577"/>
        <pc:sldMkLst>
          <pc:docMk/>
          <pc:sldMk cId="2780199844" sldId="279"/>
        </pc:sldMkLst>
        <pc:spChg chg="mod">
          <ac:chgData name="Lefkios Paikousis" userId="07c4d937b78de3ca" providerId="LiveId" clId="{8DC648FE-4593-480A-B5B8-24B0C53DF506}" dt="2023-05-28T10:42:29.555" v="251" actId="21"/>
          <ac:spMkLst>
            <pc:docMk/>
            <pc:sldMk cId="2780199844" sldId="279"/>
            <ac:spMk id="6" creationId="{A6E2426B-9365-AA14-14B8-F0B55AA1C28F}"/>
          </ac:spMkLst>
        </pc:spChg>
        <pc:spChg chg="add mod">
          <ac:chgData name="Lefkios Paikousis" userId="07c4d937b78de3ca" providerId="LiveId" clId="{8DC648FE-4593-480A-B5B8-24B0C53DF506}" dt="2023-05-28T21:27:52.233" v="1798" actId="20577"/>
          <ac:spMkLst>
            <pc:docMk/>
            <pc:sldMk cId="2780199844" sldId="279"/>
            <ac:spMk id="9" creationId="{20C123B2-924F-CACC-A13A-38DF7444F436}"/>
          </ac:spMkLst>
        </pc:spChg>
        <pc:picChg chg="add mod modCrop">
          <ac:chgData name="Lefkios Paikousis" userId="07c4d937b78de3ca" providerId="LiveId" clId="{8DC648FE-4593-480A-B5B8-24B0C53DF506}" dt="2023-05-28T10:43:04.329" v="277" actId="1076"/>
          <ac:picMkLst>
            <pc:docMk/>
            <pc:sldMk cId="2780199844" sldId="279"/>
            <ac:picMk id="2" creationId="{8F902EA2-0270-640C-D450-BB98A6C1195F}"/>
          </ac:picMkLst>
        </pc:picChg>
        <pc:picChg chg="add mod modCrop">
          <ac:chgData name="Lefkios Paikousis" userId="07c4d937b78de3ca" providerId="LiveId" clId="{8DC648FE-4593-480A-B5B8-24B0C53DF506}" dt="2023-05-28T10:43:10.113" v="278" actId="1076"/>
          <ac:picMkLst>
            <pc:docMk/>
            <pc:sldMk cId="2780199844" sldId="279"/>
            <ac:picMk id="3" creationId="{34C6B454-2CB0-D1DD-C31C-5BEFE2E89A93}"/>
          </ac:picMkLst>
        </pc:picChg>
        <pc:picChg chg="del">
          <ac:chgData name="Lefkios Paikousis" userId="07c4d937b78de3ca" providerId="LiveId" clId="{8DC648FE-4593-480A-B5B8-24B0C53DF506}" dt="2023-05-28T10:37:29.481" v="183" actId="478"/>
          <ac:picMkLst>
            <pc:docMk/>
            <pc:sldMk cId="2780199844" sldId="279"/>
            <ac:picMk id="4" creationId="{58BEBFD2-B693-67C5-EF27-3356C7333DC4}"/>
          </ac:picMkLst>
        </pc:picChg>
        <pc:picChg chg="add mod">
          <ac:chgData name="Lefkios Paikousis" userId="07c4d937b78de3ca" providerId="LiveId" clId="{8DC648FE-4593-480A-B5B8-24B0C53DF506}" dt="2023-05-28T10:43:28.464" v="285" actId="1076"/>
          <ac:picMkLst>
            <pc:docMk/>
            <pc:sldMk cId="2780199844" sldId="279"/>
            <ac:picMk id="5" creationId="{CAD089B9-CC9C-B0AD-AC06-8371C3A61169}"/>
          </ac:picMkLst>
        </pc:picChg>
        <pc:picChg chg="add mod modCrop">
          <ac:chgData name="Lefkios Paikousis" userId="07c4d937b78de3ca" providerId="LiveId" clId="{8DC648FE-4593-480A-B5B8-24B0C53DF506}" dt="2023-05-28T10:43:23.609" v="282" actId="732"/>
          <ac:picMkLst>
            <pc:docMk/>
            <pc:sldMk cId="2780199844" sldId="279"/>
            <ac:picMk id="7" creationId="{7933D435-6E8B-9E38-91F1-867271577F2D}"/>
          </ac:picMkLst>
        </pc:picChg>
        <pc:picChg chg="add mod modCrop">
          <ac:chgData name="Lefkios Paikousis" userId="07c4d937b78de3ca" providerId="LiveId" clId="{8DC648FE-4593-480A-B5B8-24B0C53DF506}" dt="2023-05-28T10:43:10.113" v="278" actId="1076"/>
          <ac:picMkLst>
            <pc:docMk/>
            <pc:sldMk cId="2780199844" sldId="279"/>
            <ac:picMk id="8" creationId="{A7C19D6C-8794-EC78-2ED4-ED4B8F17BBD3}"/>
          </ac:picMkLst>
        </pc:picChg>
        <pc:cxnChg chg="add mod">
          <ac:chgData name="Lefkios Paikousis" userId="07c4d937b78de3ca" providerId="LiveId" clId="{8DC648FE-4593-480A-B5B8-24B0C53DF506}" dt="2023-05-28T10:42:59.396" v="275" actId="1076"/>
          <ac:cxnSpMkLst>
            <pc:docMk/>
            <pc:sldMk cId="2780199844" sldId="279"/>
            <ac:cxnSpMk id="10" creationId="{A18EC83C-A4B8-7A95-B01F-D6388505AAE5}"/>
          </ac:cxnSpMkLst>
        </pc:cxnChg>
      </pc:sldChg>
      <pc:sldChg chg="addSp delSp modSp add mod ord">
        <pc:chgData name="Lefkios Paikousis" userId="07c4d937b78de3ca" providerId="LiveId" clId="{8DC648FE-4593-480A-B5B8-24B0C53DF506}" dt="2023-05-28T18:26:48.984" v="887"/>
        <pc:sldMkLst>
          <pc:docMk/>
          <pc:sldMk cId="982698522" sldId="280"/>
        </pc:sldMkLst>
        <pc:spChg chg="mod">
          <ac:chgData name="Lefkios Paikousis" userId="07c4d937b78de3ca" providerId="LiveId" clId="{8DC648FE-4593-480A-B5B8-24B0C53DF506}" dt="2023-05-28T13:45:12.512" v="416" actId="20577"/>
          <ac:spMkLst>
            <pc:docMk/>
            <pc:sldMk cId="982698522" sldId="280"/>
            <ac:spMk id="2" creationId="{AF897B4D-B520-CE88-2CC3-4946F8F0EE60}"/>
          </ac:spMkLst>
        </pc:spChg>
        <pc:spChg chg="del">
          <ac:chgData name="Lefkios Paikousis" userId="07c4d937b78de3ca" providerId="LiveId" clId="{8DC648FE-4593-480A-B5B8-24B0C53DF506}" dt="2023-05-28T13:30:31.376" v="287" actId="478"/>
          <ac:spMkLst>
            <pc:docMk/>
            <pc:sldMk cId="982698522" sldId="280"/>
            <ac:spMk id="3" creationId="{1C52283E-3698-FCA4-1963-537E89336CF6}"/>
          </ac:spMkLst>
        </pc:spChg>
        <pc:spChg chg="add del mod">
          <ac:chgData name="Lefkios Paikousis" userId="07c4d937b78de3ca" providerId="LiveId" clId="{8DC648FE-4593-480A-B5B8-24B0C53DF506}" dt="2023-05-28T13:30:33.538" v="288" actId="478"/>
          <ac:spMkLst>
            <pc:docMk/>
            <pc:sldMk cId="982698522" sldId="280"/>
            <ac:spMk id="6" creationId="{FD23643C-B81A-705E-AEB4-62958C7B065B}"/>
          </ac:spMkLst>
        </pc:spChg>
        <pc:spChg chg="add mod">
          <ac:chgData name="Lefkios Paikousis" userId="07c4d937b78de3ca" providerId="LiveId" clId="{8DC648FE-4593-480A-B5B8-24B0C53DF506}" dt="2023-05-28T13:34:36.496" v="358" actId="1076"/>
          <ac:spMkLst>
            <pc:docMk/>
            <pc:sldMk cId="982698522" sldId="280"/>
            <ac:spMk id="8" creationId="{61E7B668-7FD2-45ED-E8B9-649EE130079E}"/>
          </ac:spMkLst>
        </pc:spChg>
        <pc:spChg chg="add del mod">
          <ac:chgData name="Lefkios Paikousis" userId="07c4d937b78de3ca" providerId="LiveId" clId="{8DC648FE-4593-480A-B5B8-24B0C53DF506}" dt="2023-05-28T13:33:29.434" v="336" actId="478"/>
          <ac:spMkLst>
            <pc:docMk/>
            <pc:sldMk cId="982698522" sldId="280"/>
            <ac:spMk id="9" creationId="{720831FF-0728-DE4A-A9A6-5D5325DD86A6}"/>
          </ac:spMkLst>
        </pc:spChg>
        <pc:spChg chg="add mod">
          <ac:chgData name="Lefkios Paikousis" userId="07c4d937b78de3ca" providerId="LiveId" clId="{8DC648FE-4593-480A-B5B8-24B0C53DF506}" dt="2023-05-28T13:36:45.375" v="372" actId="1076"/>
          <ac:spMkLst>
            <pc:docMk/>
            <pc:sldMk cId="982698522" sldId="280"/>
            <ac:spMk id="11" creationId="{BA69C964-0C1B-CB3E-D4B7-48A1A32DB214}"/>
          </ac:spMkLst>
        </pc:spChg>
        <pc:picChg chg="add mod modCrop">
          <ac:chgData name="Lefkios Paikousis" userId="07c4d937b78de3ca" providerId="LiveId" clId="{8DC648FE-4593-480A-B5B8-24B0C53DF506}" dt="2023-05-28T13:37:00.799" v="376" actId="1076"/>
          <ac:picMkLst>
            <pc:docMk/>
            <pc:sldMk cId="982698522" sldId="280"/>
            <ac:picMk id="13" creationId="{D2D65665-5906-A4B5-652E-03C1F82AEBDB}"/>
          </ac:picMkLst>
        </pc:picChg>
        <pc:picChg chg="add del mod">
          <ac:chgData name="Lefkios Paikousis" userId="07c4d937b78de3ca" providerId="LiveId" clId="{8DC648FE-4593-480A-B5B8-24B0C53DF506}" dt="2023-05-28T13:36:12.633" v="366" actId="478"/>
          <ac:picMkLst>
            <pc:docMk/>
            <pc:sldMk cId="982698522" sldId="280"/>
            <ac:picMk id="15" creationId="{2F3F4549-1C9E-B5F2-1EC2-E514F58E5F44}"/>
          </ac:picMkLst>
        </pc:picChg>
        <pc:picChg chg="add mod">
          <ac:chgData name="Lefkios Paikousis" userId="07c4d937b78de3ca" providerId="LiveId" clId="{8DC648FE-4593-480A-B5B8-24B0C53DF506}" dt="2023-05-28T13:36:40.096" v="370" actId="1076"/>
          <ac:picMkLst>
            <pc:docMk/>
            <pc:sldMk cId="982698522" sldId="280"/>
            <ac:picMk id="17" creationId="{1E070F94-C231-543C-18C0-E90F481D0BC7}"/>
          </ac:picMkLst>
        </pc:picChg>
      </pc:sldChg>
      <pc:sldChg chg="addSp delSp modSp add mod ord">
        <pc:chgData name="Lefkios Paikousis" userId="07c4d937b78de3ca" providerId="LiveId" clId="{8DC648FE-4593-480A-B5B8-24B0C53DF506}" dt="2023-05-28T18:26:46.656" v="885"/>
        <pc:sldMkLst>
          <pc:docMk/>
          <pc:sldMk cId="3956057737" sldId="281"/>
        </pc:sldMkLst>
        <pc:spChg chg="del">
          <ac:chgData name="Lefkios Paikousis" userId="07c4d937b78de3ca" providerId="LiveId" clId="{8DC648FE-4593-480A-B5B8-24B0C53DF506}" dt="2023-05-28T13:51:05.775" v="418" actId="478"/>
          <ac:spMkLst>
            <pc:docMk/>
            <pc:sldMk cId="3956057737" sldId="281"/>
            <ac:spMk id="3" creationId="{1C52283E-3698-FCA4-1963-537E89336CF6}"/>
          </ac:spMkLst>
        </pc:spChg>
        <pc:spChg chg="add del mod">
          <ac:chgData name="Lefkios Paikousis" userId="07c4d937b78de3ca" providerId="LiveId" clId="{8DC648FE-4593-480A-B5B8-24B0C53DF506}" dt="2023-05-28T13:51:11.513" v="420" actId="478"/>
          <ac:spMkLst>
            <pc:docMk/>
            <pc:sldMk cId="3956057737" sldId="281"/>
            <ac:spMk id="6" creationId="{5D9BA8A6-A5CA-50A0-5455-86FFF24F2949}"/>
          </ac:spMkLst>
        </pc:spChg>
        <pc:spChg chg="add">
          <ac:chgData name="Lefkios Paikousis" userId="07c4d937b78de3ca" providerId="LiveId" clId="{8DC648FE-4593-480A-B5B8-24B0C53DF506}" dt="2023-05-28T13:51:06.521" v="419"/>
          <ac:spMkLst>
            <pc:docMk/>
            <pc:sldMk cId="3956057737" sldId="281"/>
            <ac:spMk id="7" creationId="{2B642F46-49C9-4B3E-28CD-E9683F56EDD9}"/>
          </ac:spMkLst>
        </pc:spChg>
        <pc:picChg chg="add mod">
          <ac:chgData name="Lefkios Paikousis" userId="07c4d937b78de3ca" providerId="LiveId" clId="{8DC648FE-4593-480A-B5B8-24B0C53DF506}" dt="2023-05-28T13:51:16.888" v="423" actId="1076"/>
          <ac:picMkLst>
            <pc:docMk/>
            <pc:sldMk cId="3956057737" sldId="281"/>
            <ac:picMk id="8" creationId="{2603EE5C-E700-A583-0BB3-3158A1E57856}"/>
          </ac:picMkLst>
        </pc:picChg>
      </pc:sldChg>
      <pc:sldChg chg="addSp delSp modSp add mod ord">
        <pc:chgData name="Lefkios Paikousis" userId="07c4d937b78de3ca" providerId="LiveId" clId="{8DC648FE-4593-480A-B5B8-24B0C53DF506}" dt="2023-05-28T21:27:45.393" v="1794" actId="20577"/>
        <pc:sldMkLst>
          <pc:docMk/>
          <pc:sldMk cId="260162007" sldId="282"/>
        </pc:sldMkLst>
        <pc:spChg chg="mod">
          <ac:chgData name="Lefkios Paikousis" userId="07c4d937b78de3ca" providerId="LiveId" clId="{8DC648FE-4593-480A-B5B8-24B0C53DF506}" dt="2023-05-28T21:27:45.393" v="1794" actId="20577"/>
          <ac:spMkLst>
            <pc:docMk/>
            <pc:sldMk cId="260162007" sldId="282"/>
            <ac:spMk id="9" creationId="{20C123B2-924F-CACC-A13A-38DF7444F436}"/>
          </ac:spMkLst>
        </pc:spChg>
        <pc:spChg chg="add mod">
          <ac:chgData name="Lefkios Paikousis" userId="07c4d937b78de3ca" providerId="LiveId" clId="{8DC648FE-4593-480A-B5B8-24B0C53DF506}" dt="2023-05-28T13:59:04.626" v="434"/>
          <ac:spMkLst>
            <pc:docMk/>
            <pc:sldMk cId="260162007" sldId="282"/>
            <ac:spMk id="12" creationId="{A80F19D1-FD77-AFA1-01A8-5732BCC60798}"/>
          </ac:spMkLst>
        </pc:spChg>
        <pc:picChg chg="del">
          <ac:chgData name="Lefkios Paikousis" userId="07c4d937b78de3ca" providerId="LiveId" clId="{8DC648FE-4593-480A-B5B8-24B0C53DF506}" dt="2023-05-28T13:58:46.023" v="425" actId="478"/>
          <ac:picMkLst>
            <pc:docMk/>
            <pc:sldMk cId="260162007" sldId="282"/>
            <ac:picMk id="2" creationId="{8F902EA2-0270-640C-D450-BB98A6C1195F}"/>
          </ac:picMkLst>
        </pc:picChg>
        <pc:picChg chg="del">
          <ac:chgData name="Lefkios Paikousis" userId="07c4d937b78de3ca" providerId="LiveId" clId="{8DC648FE-4593-480A-B5B8-24B0C53DF506}" dt="2023-05-28T13:58:47.920" v="428" actId="478"/>
          <ac:picMkLst>
            <pc:docMk/>
            <pc:sldMk cId="260162007" sldId="282"/>
            <ac:picMk id="3" creationId="{34C6B454-2CB0-D1DD-C31C-5BEFE2E89A93}"/>
          </ac:picMkLst>
        </pc:picChg>
        <pc:picChg chg="del">
          <ac:chgData name="Lefkios Paikousis" userId="07c4d937b78de3ca" providerId="LiveId" clId="{8DC648FE-4593-480A-B5B8-24B0C53DF506}" dt="2023-05-28T13:58:48.615" v="429" actId="478"/>
          <ac:picMkLst>
            <pc:docMk/>
            <pc:sldMk cId="260162007" sldId="282"/>
            <ac:picMk id="5" creationId="{CAD089B9-CC9C-B0AD-AC06-8371C3A61169}"/>
          </ac:picMkLst>
        </pc:picChg>
        <pc:picChg chg="del">
          <ac:chgData name="Lefkios Paikousis" userId="07c4d937b78de3ca" providerId="LiveId" clId="{8DC648FE-4593-480A-B5B8-24B0C53DF506}" dt="2023-05-28T13:58:47.304" v="427" actId="478"/>
          <ac:picMkLst>
            <pc:docMk/>
            <pc:sldMk cId="260162007" sldId="282"/>
            <ac:picMk id="7" creationId="{7933D435-6E8B-9E38-91F1-867271577F2D}"/>
          </ac:picMkLst>
        </pc:picChg>
        <pc:picChg chg="del">
          <ac:chgData name="Lefkios Paikousis" userId="07c4d937b78de3ca" providerId="LiveId" clId="{8DC648FE-4593-480A-B5B8-24B0C53DF506}" dt="2023-05-28T13:58:46.551" v="426" actId="478"/>
          <ac:picMkLst>
            <pc:docMk/>
            <pc:sldMk cId="260162007" sldId="282"/>
            <ac:picMk id="8" creationId="{A7C19D6C-8794-EC78-2ED4-ED4B8F17BBD3}"/>
          </ac:picMkLst>
        </pc:picChg>
        <pc:picChg chg="add mod">
          <ac:chgData name="Lefkios Paikousis" userId="07c4d937b78de3ca" providerId="LiveId" clId="{8DC648FE-4593-480A-B5B8-24B0C53DF506}" dt="2023-05-28T13:58:56.712" v="433" actId="14100"/>
          <ac:picMkLst>
            <pc:docMk/>
            <pc:sldMk cId="260162007" sldId="282"/>
            <ac:picMk id="11" creationId="{7F52C17D-B6F2-0609-7478-479DF7E7F15D}"/>
          </ac:picMkLst>
        </pc:picChg>
      </pc:sldChg>
      <pc:sldChg chg="addSp modSp new mod ord">
        <pc:chgData name="Lefkios Paikousis" userId="07c4d937b78de3ca" providerId="LiveId" clId="{8DC648FE-4593-480A-B5B8-24B0C53DF506}" dt="2023-05-28T21:37:34.985" v="1968"/>
        <pc:sldMkLst>
          <pc:docMk/>
          <pc:sldMk cId="3844427052" sldId="283"/>
        </pc:sldMkLst>
        <pc:spChg chg="add mod">
          <ac:chgData name="Lefkios Paikousis" userId="07c4d937b78de3ca" providerId="LiveId" clId="{8DC648FE-4593-480A-B5B8-24B0C53DF506}" dt="2023-05-28T21:28:40.806" v="1849" actId="20577"/>
          <ac:spMkLst>
            <pc:docMk/>
            <pc:sldMk cId="3844427052" sldId="283"/>
            <ac:spMk id="2" creationId="{89B269C4-81EB-FB5B-EFE3-CA8657700E0F}"/>
          </ac:spMkLst>
        </pc:spChg>
        <pc:spChg chg="add mod">
          <ac:chgData name="Lefkios Paikousis" userId="07c4d937b78de3ca" providerId="LiveId" clId="{8DC648FE-4593-480A-B5B8-24B0C53DF506}" dt="2023-05-28T21:29:23.142" v="1886" actId="1076"/>
          <ac:spMkLst>
            <pc:docMk/>
            <pc:sldMk cId="3844427052" sldId="283"/>
            <ac:spMk id="5" creationId="{FD27E986-F40C-949D-09DB-4618D93D000B}"/>
          </ac:spMkLst>
        </pc:spChg>
        <pc:picChg chg="add mod">
          <ac:chgData name="Lefkios Paikousis" userId="07c4d937b78de3ca" providerId="LiveId" clId="{8DC648FE-4593-480A-B5B8-24B0C53DF506}" dt="2023-05-28T21:29:26.286" v="1889" actId="1076"/>
          <ac:picMkLst>
            <pc:docMk/>
            <pc:sldMk cId="3844427052" sldId="283"/>
            <ac:picMk id="6" creationId="{385D31A2-0CBF-0226-ECAE-7ACB02376C79}"/>
          </ac:picMkLst>
        </pc:picChg>
        <pc:picChg chg="add mod">
          <ac:chgData name="Lefkios Paikousis" userId="07c4d937b78de3ca" providerId="LiveId" clId="{8DC648FE-4593-480A-B5B8-24B0C53DF506}" dt="2023-05-28T21:30:23.303" v="1892" actId="1076"/>
          <ac:picMkLst>
            <pc:docMk/>
            <pc:sldMk cId="3844427052" sldId="283"/>
            <ac:picMk id="8" creationId="{3AA36947-87B3-6186-CB9C-1FE583E71E36}"/>
          </ac:picMkLst>
        </pc:picChg>
        <pc:cxnChg chg="add mod">
          <ac:chgData name="Lefkios Paikousis" userId="07c4d937b78de3ca" providerId="LiveId" clId="{8DC648FE-4593-480A-B5B8-24B0C53DF506}" dt="2023-05-28T18:27:48.642" v="930"/>
          <ac:cxnSpMkLst>
            <pc:docMk/>
            <pc:sldMk cId="3844427052" sldId="283"/>
            <ac:cxnSpMk id="3" creationId="{4E63A4F9-4780-A957-A396-F6ECD45134B8}"/>
          </ac:cxnSpMkLst>
        </pc:cxnChg>
      </pc:sldChg>
      <pc:sldChg chg="addSp delSp modSp add mod ord">
        <pc:chgData name="Lefkios Paikousis" userId="07c4d937b78de3ca" providerId="LiveId" clId="{8DC648FE-4593-480A-B5B8-24B0C53DF506}" dt="2023-05-28T21:37:34.985" v="1968"/>
        <pc:sldMkLst>
          <pc:docMk/>
          <pc:sldMk cId="2445696268" sldId="284"/>
        </pc:sldMkLst>
        <pc:spChg chg="mod">
          <ac:chgData name="Lefkios Paikousis" userId="07c4d937b78de3ca" providerId="LiveId" clId="{8DC648FE-4593-480A-B5B8-24B0C53DF506}" dt="2023-05-28T14:01:40.545" v="507" actId="403"/>
          <ac:spMkLst>
            <pc:docMk/>
            <pc:sldMk cId="2445696268" sldId="284"/>
            <ac:spMk id="9" creationId="{20C123B2-924F-CACC-A13A-38DF7444F436}"/>
          </ac:spMkLst>
        </pc:spChg>
        <pc:picChg chg="add mod modCrop">
          <ac:chgData name="Lefkios Paikousis" userId="07c4d937b78de3ca" providerId="LiveId" clId="{8DC648FE-4593-480A-B5B8-24B0C53DF506}" dt="2023-05-28T14:01:59.464" v="511" actId="732"/>
          <ac:picMkLst>
            <pc:docMk/>
            <pc:sldMk cId="2445696268" sldId="284"/>
            <ac:picMk id="3" creationId="{46518108-F362-A3CE-7996-DD293660CC71}"/>
          </ac:picMkLst>
        </pc:picChg>
        <pc:picChg chg="del">
          <ac:chgData name="Lefkios Paikousis" userId="07c4d937b78de3ca" providerId="LiveId" clId="{8DC648FE-4593-480A-B5B8-24B0C53DF506}" dt="2023-05-28T14:01:00.264" v="439" actId="478"/>
          <ac:picMkLst>
            <pc:docMk/>
            <pc:sldMk cId="2445696268" sldId="284"/>
            <ac:picMk id="11" creationId="{7F52C17D-B6F2-0609-7478-479DF7E7F15D}"/>
          </ac:picMkLst>
        </pc:picChg>
      </pc:sldChg>
      <pc:sldChg chg="addSp delSp modSp add mod ord">
        <pc:chgData name="Lefkios Paikousis" userId="07c4d937b78de3ca" providerId="LiveId" clId="{8DC648FE-4593-480A-B5B8-24B0C53DF506}" dt="2023-05-28T21:37:34.985" v="1968"/>
        <pc:sldMkLst>
          <pc:docMk/>
          <pc:sldMk cId="3513255264" sldId="285"/>
        </pc:sldMkLst>
        <pc:spChg chg="mod">
          <ac:chgData name="Lefkios Paikousis" userId="07c4d937b78de3ca" providerId="LiveId" clId="{8DC648FE-4593-480A-B5B8-24B0C53DF506}" dt="2023-05-28T15:06:17.200" v="608" actId="20577"/>
          <ac:spMkLst>
            <pc:docMk/>
            <pc:sldMk cId="3513255264" sldId="285"/>
            <ac:spMk id="9" creationId="{20C123B2-924F-CACC-A13A-38DF7444F436}"/>
          </ac:spMkLst>
        </pc:spChg>
        <pc:picChg chg="del">
          <ac:chgData name="Lefkios Paikousis" userId="07c4d937b78de3ca" providerId="LiveId" clId="{8DC648FE-4593-480A-B5B8-24B0C53DF506}" dt="2023-05-28T14:59:51.520" v="513" actId="478"/>
          <ac:picMkLst>
            <pc:docMk/>
            <pc:sldMk cId="3513255264" sldId="285"/>
            <ac:picMk id="3" creationId="{46518108-F362-A3CE-7996-DD293660CC71}"/>
          </ac:picMkLst>
        </pc:picChg>
        <pc:picChg chg="add mod">
          <ac:chgData name="Lefkios Paikousis" userId="07c4d937b78de3ca" providerId="LiveId" clId="{8DC648FE-4593-480A-B5B8-24B0C53DF506}" dt="2023-05-28T14:59:56.631" v="516" actId="1076"/>
          <ac:picMkLst>
            <pc:docMk/>
            <pc:sldMk cId="3513255264" sldId="285"/>
            <ac:picMk id="4" creationId="{F0B8EA76-307F-1EF1-3A0E-8C042E995C4C}"/>
          </ac:picMkLst>
        </pc:picChg>
      </pc:sldChg>
      <pc:sldChg chg="addSp delSp modSp add mod">
        <pc:chgData name="Lefkios Paikousis" userId="07c4d937b78de3ca" providerId="LiveId" clId="{8DC648FE-4593-480A-B5B8-24B0C53DF506}" dt="2023-05-28T18:28:22.487" v="939" actId="1076"/>
        <pc:sldMkLst>
          <pc:docMk/>
          <pc:sldMk cId="2808481253" sldId="286"/>
        </pc:sldMkLst>
        <pc:spChg chg="add mod">
          <ac:chgData name="Lefkios Paikousis" userId="07c4d937b78de3ca" providerId="LiveId" clId="{8DC648FE-4593-480A-B5B8-24B0C53DF506}" dt="2023-05-28T16:55:42.495" v="690" actId="1076"/>
          <ac:spMkLst>
            <pc:docMk/>
            <pc:sldMk cId="2808481253" sldId="286"/>
            <ac:spMk id="3" creationId="{DAE7C748-D3EF-66C3-8980-0B736982E2CC}"/>
          </ac:spMkLst>
        </pc:spChg>
        <pc:spChg chg="add mod">
          <ac:chgData name="Lefkios Paikousis" userId="07c4d937b78de3ca" providerId="LiveId" clId="{8DC648FE-4593-480A-B5B8-24B0C53DF506}" dt="2023-05-28T18:28:10.647" v="937" actId="1076"/>
          <ac:spMkLst>
            <pc:docMk/>
            <pc:sldMk cId="2808481253" sldId="286"/>
            <ac:spMk id="4" creationId="{138E84E3-792E-DCF6-AE97-FB909B583529}"/>
          </ac:spMkLst>
        </pc:spChg>
        <pc:spChg chg="add mod">
          <ac:chgData name="Lefkios Paikousis" userId="07c4d937b78de3ca" providerId="LiveId" clId="{8DC648FE-4593-480A-B5B8-24B0C53DF506}" dt="2023-05-28T16:55:48.731" v="692" actId="1076"/>
          <ac:spMkLst>
            <pc:docMk/>
            <pc:sldMk cId="2808481253" sldId="286"/>
            <ac:spMk id="7" creationId="{5A18CFAB-B6A2-08EC-A033-B57112E3D7F8}"/>
          </ac:spMkLst>
        </pc:spChg>
        <pc:spChg chg="add mod">
          <ac:chgData name="Lefkios Paikousis" userId="07c4d937b78de3ca" providerId="LiveId" clId="{8DC648FE-4593-480A-B5B8-24B0C53DF506}" dt="2023-05-28T18:28:22.487" v="939" actId="1076"/>
          <ac:spMkLst>
            <pc:docMk/>
            <pc:sldMk cId="2808481253" sldId="286"/>
            <ac:spMk id="8" creationId="{B710AB7D-12B9-9A1C-A8B3-98136401C86E}"/>
          </ac:spMkLst>
        </pc:spChg>
        <pc:spChg chg="mod">
          <ac:chgData name="Lefkios Paikousis" userId="07c4d937b78de3ca" providerId="LiveId" clId="{8DC648FE-4593-480A-B5B8-24B0C53DF506}" dt="2023-05-28T16:53:26.111" v="621" actId="20577"/>
          <ac:spMkLst>
            <pc:docMk/>
            <pc:sldMk cId="2808481253" sldId="286"/>
            <ac:spMk id="9" creationId="{20C123B2-924F-CACC-A13A-38DF7444F436}"/>
          </ac:spMkLst>
        </pc:spChg>
        <pc:spChg chg="add mod">
          <ac:chgData name="Lefkios Paikousis" userId="07c4d937b78de3ca" providerId="LiveId" clId="{8DC648FE-4593-480A-B5B8-24B0C53DF506}" dt="2023-05-28T16:55:42.495" v="690" actId="1076"/>
          <ac:spMkLst>
            <pc:docMk/>
            <pc:sldMk cId="2808481253" sldId="286"/>
            <ac:spMk id="11" creationId="{A8E72D22-1358-79F5-0ACD-DDC1F8E60605}"/>
          </ac:spMkLst>
        </pc:spChg>
        <pc:spChg chg="del">
          <ac:chgData name="Lefkios Paikousis" userId="07c4d937b78de3ca" providerId="LiveId" clId="{8DC648FE-4593-480A-B5B8-24B0C53DF506}" dt="2023-05-28T16:55:54.241" v="693" actId="478"/>
          <ac:spMkLst>
            <pc:docMk/>
            <pc:sldMk cId="2808481253" sldId="286"/>
            <ac:spMk id="12" creationId="{A80F19D1-FD77-AFA1-01A8-5732BCC60798}"/>
          </ac:spMkLst>
        </pc:spChg>
        <pc:picChg chg="del">
          <ac:chgData name="Lefkios Paikousis" userId="07c4d937b78de3ca" providerId="LiveId" clId="{8DC648FE-4593-480A-B5B8-24B0C53DF506}" dt="2023-05-28T16:53:27.807" v="622" actId="478"/>
          <ac:picMkLst>
            <pc:docMk/>
            <pc:sldMk cId="2808481253" sldId="286"/>
            <ac:picMk id="4" creationId="{F0B8EA76-307F-1EF1-3A0E-8C042E995C4C}"/>
          </ac:picMkLst>
        </pc:picChg>
      </pc:sldChg>
      <pc:sldChg chg="addSp delSp modSp new mod ord">
        <pc:chgData name="Lefkios Paikousis" userId="07c4d937b78de3ca" providerId="LiveId" clId="{8DC648FE-4593-480A-B5B8-24B0C53DF506}" dt="2023-05-28T23:07:49.062" v="2213" actId="1076"/>
        <pc:sldMkLst>
          <pc:docMk/>
          <pc:sldMk cId="2307714732" sldId="287"/>
        </pc:sldMkLst>
        <pc:spChg chg="add del mod">
          <ac:chgData name="Lefkios Paikousis" userId="07c4d937b78de3ca" providerId="LiveId" clId="{8DC648FE-4593-480A-B5B8-24B0C53DF506}" dt="2023-05-28T23:01:40.795" v="2062"/>
          <ac:spMkLst>
            <pc:docMk/>
            <pc:sldMk cId="2307714732" sldId="287"/>
            <ac:spMk id="3" creationId="{D3D7EB18-F93C-1BA4-481B-85C7C691757D}"/>
          </ac:spMkLst>
        </pc:spChg>
        <pc:spChg chg="add mod">
          <ac:chgData name="Lefkios Paikousis" userId="07c4d937b78de3ca" providerId="LiveId" clId="{8DC648FE-4593-480A-B5B8-24B0C53DF506}" dt="2023-05-28T23:06:40.117" v="2210" actId="1076"/>
          <ac:spMkLst>
            <pc:docMk/>
            <pc:sldMk cId="2307714732" sldId="287"/>
            <ac:spMk id="5" creationId="{014F2326-E03B-55BF-3520-B93306F44262}"/>
          </ac:spMkLst>
        </pc:spChg>
        <pc:spChg chg="add mod">
          <ac:chgData name="Lefkios Paikousis" userId="07c4d937b78de3ca" providerId="LiveId" clId="{8DC648FE-4593-480A-B5B8-24B0C53DF506}" dt="2023-05-28T23:04:11.022" v="2160" actId="20577"/>
          <ac:spMkLst>
            <pc:docMk/>
            <pc:sldMk cId="2307714732" sldId="287"/>
            <ac:spMk id="7" creationId="{5A0BF508-2E13-0410-AFDF-A3BB0E1E6725}"/>
          </ac:spMkLst>
        </pc:spChg>
        <pc:spChg chg="add mod">
          <ac:chgData name="Lefkios Paikousis" userId="07c4d937b78de3ca" providerId="LiveId" clId="{8DC648FE-4593-480A-B5B8-24B0C53DF506}" dt="2023-05-28T23:06:05.655" v="2209" actId="14100"/>
          <ac:spMkLst>
            <pc:docMk/>
            <pc:sldMk cId="2307714732" sldId="287"/>
            <ac:spMk id="9" creationId="{CD3EB78E-EB6A-2F00-E97A-912C2719896E}"/>
          </ac:spMkLst>
        </pc:spChg>
        <pc:spChg chg="add mod">
          <ac:chgData name="Lefkios Paikousis" userId="07c4d937b78de3ca" providerId="LiveId" clId="{8DC648FE-4593-480A-B5B8-24B0C53DF506}" dt="2023-05-28T23:05:06.792" v="2201" actId="20577"/>
          <ac:spMkLst>
            <pc:docMk/>
            <pc:sldMk cId="2307714732" sldId="287"/>
            <ac:spMk id="11" creationId="{45523133-23FA-04D2-191A-D13DAA0016E0}"/>
          </ac:spMkLst>
        </pc:spChg>
        <pc:picChg chg="add mod">
          <ac:chgData name="Lefkios Paikousis" userId="07c4d937b78de3ca" providerId="LiveId" clId="{8DC648FE-4593-480A-B5B8-24B0C53DF506}" dt="2023-05-28T23:02:28.782" v="2069" actId="1076"/>
          <ac:picMkLst>
            <pc:docMk/>
            <pc:sldMk cId="2307714732" sldId="287"/>
            <ac:picMk id="6" creationId="{692D911D-E4D7-D28C-DD07-7B92C2B7F051}"/>
          </ac:picMkLst>
        </pc:picChg>
        <pc:picChg chg="add mod">
          <ac:chgData name="Lefkios Paikousis" userId="07c4d937b78de3ca" providerId="LiveId" clId="{8DC648FE-4593-480A-B5B8-24B0C53DF506}" dt="2023-05-28T23:04:44.270" v="2167" actId="1076"/>
          <ac:picMkLst>
            <pc:docMk/>
            <pc:sldMk cId="2307714732" sldId="287"/>
            <ac:picMk id="8" creationId="{7E871647-0D57-263D-5D08-984339D5E5B4}"/>
          </ac:picMkLst>
        </pc:picChg>
        <pc:picChg chg="add mod">
          <ac:chgData name="Lefkios Paikousis" userId="07c4d937b78de3ca" providerId="LiveId" clId="{8DC648FE-4593-480A-B5B8-24B0C53DF506}" dt="2023-05-28T23:04:42.653" v="2166" actId="1076"/>
          <ac:picMkLst>
            <pc:docMk/>
            <pc:sldMk cId="2307714732" sldId="287"/>
            <ac:picMk id="10" creationId="{745A8896-C67B-2DF6-FFC3-3190590A5332}"/>
          </ac:picMkLst>
        </pc:picChg>
        <pc:picChg chg="add mod">
          <ac:chgData name="Lefkios Paikousis" userId="07c4d937b78de3ca" providerId="LiveId" clId="{8DC648FE-4593-480A-B5B8-24B0C53DF506}" dt="2023-05-28T23:07:49.062" v="2213" actId="1076"/>
          <ac:picMkLst>
            <pc:docMk/>
            <pc:sldMk cId="2307714732" sldId="287"/>
            <ac:picMk id="12" creationId="{52BD9EE5-B4D7-727A-BC92-21C1A4BD3BAC}"/>
          </ac:picMkLst>
        </pc:picChg>
      </pc:sldChg>
      <pc:sldChg chg="addSp delSp modSp new mod ord">
        <pc:chgData name="Lefkios Paikousis" userId="07c4d937b78de3ca" providerId="LiveId" clId="{8DC648FE-4593-480A-B5B8-24B0C53DF506}" dt="2023-05-28T18:22:50.897" v="819" actId="20577"/>
        <pc:sldMkLst>
          <pc:docMk/>
          <pc:sldMk cId="1912125538" sldId="288"/>
        </pc:sldMkLst>
        <pc:spChg chg="del mod">
          <ac:chgData name="Lefkios Paikousis" userId="07c4d937b78de3ca" providerId="LiveId" clId="{8DC648FE-4593-480A-B5B8-24B0C53DF506}" dt="2023-05-28T18:22:41.039" v="811" actId="478"/>
          <ac:spMkLst>
            <pc:docMk/>
            <pc:sldMk cId="1912125538" sldId="288"/>
            <ac:spMk id="2" creationId="{D023F40A-3984-2910-8859-93C010131954}"/>
          </ac:spMkLst>
        </pc:spChg>
        <pc:spChg chg="add mod">
          <ac:chgData name="Lefkios Paikousis" userId="07c4d937b78de3ca" providerId="LiveId" clId="{8DC648FE-4593-480A-B5B8-24B0C53DF506}" dt="2023-05-28T18:22:32.902" v="808" actId="1076"/>
          <ac:spMkLst>
            <pc:docMk/>
            <pc:sldMk cId="1912125538" sldId="288"/>
            <ac:spMk id="4" creationId="{5EC77173-2C58-99CA-7816-1A39C614AA60}"/>
          </ac:spMkLst>
        </pc:spChg>
        <pc:spChg chg="add mod">
          <ac:chgData name="Lefkios Paikousis" userId="07c4d937b78de3ca" providerId="LiveId" clId="{8DC648FE-4593-480A-B5B8-24B0C53DF506}" dt="2023-05-28T18:22:20.952" v="799" actId="20577"/>
          <ac:spMkLst>
            <pc:docMk/>
            <pc:sldMk cId="1912125538" sldId="288"/>
            <ac:spMk id="6" creationId="{85F7C855-DBC7-3759-0709-BBA91648CC08}"/>
          </ac:spMkLst>
        </pc:spChg>
        <pc:spChg chg="add del mod">
          <ac:chgData name="Lefkios Paikousis" userId="07c4d937b78de3ca" providerId="LiveId" clId="{8DC648FE-4593-480A-B5B8-24B0C53DF506}" dt="2023-05-28T18:22:39.169" v="810"/>
          <ac:spMkLst>
            <pc:docMk/>
            <pc:sldMk cId="1912125538" sldId="288"/>
            <ac:spMk id="7" creationId="{2ED80625-DCCB-ABE8-EF9F-0A0A66E607C9}"/>
          </ac:spMkLst>
        </pc:spChg>
        <pc:spChg chg="add del mod">
          <ac:chgData name="Lefkios Paikousis" userId="07c4d937b78de3ca" providerId="LiveId" clId="{8DC648FE-4593-480A-B5B8-24B0C53DF506}" dt="2023-05-28T18:22:46.744" v="814" actId="478"/>
          <ac:spMkLst>
            <pc:docMk/>
            <pc:sldMk cId="1912125538" sldId="288"/>
            <ac:spMk id="10" creationId="{744B9CA3-39EC-BCB9-D904-6B532D101C3F}"/>
          </ac:spMkLst>
        </pc:spChg>
        <pc:spChg chg="add del mod">
          <ac:chgData name="Lefkios Paikousis" userId="07c4d937b78de3ca" providerId="LiveId" clId="{8DC648FE-4593-480A-B5B8-24B0C53DF506}" dt="2023-05-28T18:22:44.356" v="813"/>
          <ac:spMkLst>
            <pc:docMk/>
            <pc:sldMk cId="1912125538" sldId="288"/>
            <ac:spMk id="11" creationId="{0C12B103-F435-2F79-FA1F-516BCD1D629E}"/>
          </ac:spMkLst>
        </pc:spChg>
        <pc:spChg chg="add mod">
          <ac:chgData name="Lefkios Paikousis" userId="07c4d937b78de3ca" providerId="LiveId" clId="{8DC648FE-4593-480A-B5B8-24B0C53DF506}" dt="2023-05-28T18:22:50.897" v="819" actId="20577"/>
          <ac:spMkLst>
            <pc:docMk/>
            <pc:sldMk cId="1912125538" sldId="288"/>
            <ac:spMk id="13" creationId="{8357C791-691A-8C7B-DD09-D0D7121B91E5}"/>
          </ac:spMkLst>
        </pc:spChg>
        <pc:cxnChg chg="add del mod">
          <ac:chgData name="Lefkios Paikousis" userId="07c4d937b78de3ca" providerId="LiveId" clId="{8DC648FE-4593-480A-B5B8-24B0C53DF506}" dt="2023-05-28T18:22:39.169" v="810"/>
          <ac:cxnSpMkLst>
            <pc:docMk/>
            <pc:sldMk cId="1912125538" sldId="288"/>
            <ac:cxnSpMk id="8" creationId="{6274253C-EA60-531D-3DCA-3D314DD76A12}"/>
          </ac:cxnSpMkLst>
        </pc:cxnChg>
        <pc:cxnChg chg="add del mod">
          <ac:chgData name="Lefkios Paikousis" userId="07c4d937b78de3ca" providerId="LiveId" clId="{8DC648FE-4593-480A-B5B8-24B0C53DF506}" dt="2023-05-28T18:22:44.356" v="813"/>
          <ac:cxnSpMkLst>
            <pc:docMk/>
            <pc:sldMk cId="1912125538" sldId="288"/>
            <ac:cxnSpMk id="12" creationId="{7B38BB94-F8C3-185C-7831-E9C45CCAC6FB}"/>
          </ac:cxnSpMkLst>
        </pc:cxnChg>
        <pc:cxnChg chg="add mod">
          <ac:chgData name="Lefkios Paikousis" userId="07c4d937b78de3ca" providerId="LiveId" clId="{8DC648FE-4593-480A-B5B8-24B0C53DF506}" dt="2023-05-28T18:22:47.161" v="815"/>
          <ac:cxnSpMkLst>
            <pc:docMk/>
            <pc:sldMk cId="1912125538" sldId="288"/>
            <ac:cxnSpMk id="14" creationId="{B13110C8-A437-C6A5-4529-ABB801F1ADB6}"/>
          </ac:cxnSpMkLst>
        </pc:cxnChg>
      </pc:sldChg>
      <pc:sldChg chg="addSp delSp modSp new mod">
        <pc:chgData name="Lefkios Paikousis" userId="07c4d937b78de3ca" providerId="LiveId" clId="{8DC648FE-4593-480A-B5B8-24B0C53DF506}" dt="2023-05-28T18:26:29.248" v="883" actId="404"/>
        <pc:sldMkLst>
          <pc:docMk/>
          <pc:sldMk cId="127294519" sldId="289"/>
        </pc:sldMkLst>
        <pc:spChg chg="add mod">
          <ac:chgData name="Lefkios Paikousis" userId="07c4d937b78de3ca" providerId="LiveId" clId="{8DC648FE-4593-480A-B5B8-24B0C53DF506}" dt="2023-05-28T18:26:29.248" v="883" actId="404"/>
          <ac:spMkLst>
            <pc:docMk/>
            <pc:sldMk cId="127294519" sldId="289"/>
            <ac:spMk id="4" creationId="{477CD7AF-D7B5-36FD-964D-2C9D22875F30}"/>
          </ac:spMkLst>
        </pc:spChg>
        <pc:picChg chg="add mod modCrop">
          <ac:chgData name="Lefkios Paikousis" userId="07c4d937b78de3ca" providerId="LiveId" clId="{8DC648FE-4593-480A-B5B8-24B0C53DF506}" dt="2023-05-28T18:25:56.903" v="873" actId="14100"/>
          <ac:picMkLst>
            <pc:docMk/>
            <pc:sldMk cId="127294519" sldId="289"/>
            <ac:picMk id="3" creationId="{297FEBBC-54DA-BDE8-8C0A-CA99AC13FFA7}"/>
          </ac:picMkLst>
        </pc:picChg>
        <pc:cxnChg chg="add del mod">
          <ac:chgData name="Lefkios Paikousis" userId="07c4d937b78de3ca" providerId="LiveId" clId="{8DC648FE-4593-480A-B5B8-24B0C53DF506}" dt="2023-05-28T18:26:12.887" v="875" actId="478"/>
          <ac:cxnSpMkLst>
            <pc:docMk/>
            <pc:sldMk cId="127294519" sldId="289"/>
            <ac:cxnSpMk id="5" creationId="{9E7DFF08-2384-A3E6-1446-0E8CA89E2CC7}"/>
          </ac:cxnSpMkLst>
        </pc:cxnChg>
      </pc:sldChg>
      <pc:sldChg chg="addSp modSp add mod ord">
        <pc:chgData name="Lefkios Paikousis" userId="07c4d937b78de3ca" providerId="LiveId" clId="{8DC648FE-4593-480A-B5B8-24B0C53DF506}" dt="2023-05-28T21:29:01.199" v="1878" actId="20577"/>
        <pc:sldMkLst>
          <pc:docMk/>
          <pc:sldMk cId="338130494" sldId="290"/>
        </pc:sldMkLst>
        <pc:spChg chg="add mod">
          <ac:chgData name="Lefkios Paikousis" userId="07c4d937b78de3ca" providerId="LiveId" clId="{8DC648FE-4593-480A-B5B8-24B0C53DF506}" dt="2023-05-28T21:29:01.199" v="1878" actId="20577"/>
          <ac:spMkLst>
            <pc:docMk/>
            <pc:sldMk cId="338130494" sldId="290"/>
            <ac:spMk id="2" creationId="{39D20233-1888-F622-1666-4741F5F4EEE2}"/>
          </ac:spMkLst>
        </pc:spChg>
        <pc:spChg chg="add mod">
          <ac:chgData name="Lefkios Paikousis" userId="07c4d937b78de3ca" providerId="LiveId" clId="{8DC648FE-4593-480A-B5B8-24B0C53DF506}" dt="2023-05-28T20:32:58.328" v="1372" actId="20577"/>
          <ac:spMkLst>
            <pc:docMk/>
            <pc:sldMk cId="338130494" sldId="290"/>
            <ac:spMk id="5" creationId="{F4FF7DE8-53F4-E735-D3B8-7F86E1E2E8CC}"/>
          </ac:spMkLst>
        </pc:spChg>
        <pc:cxnChg chg="add mod">
          <ac:chgData name="Lefkios Paikousis" userId="07c4d937b78de3ca" providerId="LiveId" clId="{8DC648FE-4593-480A-B5B8-24B0C53DF506}" dt="2023-05-28T18:27:35.491" v="910"/>
          <ac:cxnSpMkLst>
            <pc:docMk/>
            <pc:sldMk cId="338130494" sldId="290"/>
            <ac:cxnSpMk id="3" creationId="{C294464A-4B59-4A1F-1363-63A03645B207}"/>
          </ac:cxnSpMkLst>
        </pc:cxnChg>
      </pc:sldChg>
      <pc:sldChg chg="addSp modSp add mod ord">
        <pc:chgData name="Lefkios Paikousis" userId="07c4d937b78de3ca" providerId="LiveId" clId="{8DC648FE-4593-480A-B5B8-24B0C53DF506}" dt="2023-05-28T18:53:43.199" v="1266" actId="1076"/>
        <pc:sldMkLst>
          <pc:docMk/>
          <pc:sldMk cId="4199125809" sldId="291"/>
        </pc:sldMkLst>
        <pc:spChg chg="mod">
          <ac:chgData name="Lefkios Paikousis" userId="07c4d937b78de3ca" providerId="LiveId" clId="{8DC648FE-4593-480A-B5B8-24B0C53DF506}" dt="2023-05-28T18:29:49.090" v="972" actId="20577"/>
          <ac:spMkLst>
            <pc:docMk/>
            <pc:sldMk cId="4199125809" sldId="291"/>
            <ac:spMk id="2" creationId="{39D20233-1888-F622-1666-4741F5F4EEE2}"/>
          </ac:spMkLst>
        </pc:spChg>
        <pc:spChg chg="add mod">
          <ac:chgData name="Lefkios Paikousis" userId="07c4d937b78de3ca" providerId="LiveId" clId="{8DC648FE-4593-480A-B5B8-24B0C53DF506}" dt="2023-05-28T18:53:43.199" v="1266" actId="1076"/>
          <ac:spMkLst>
            <pc:docMk/>
            <pc:sldMk cId="4199125809" sldId="291"/>
            <ac:spMk id="7" creationId="{38566CC8-C78B-C0D8-4EA3-90B5C06DC70D}"/>
          </ac:spMkLst>
        </pc:spChg>
        <pc:picChg chg="add">
          <ac:chgData name="Lefkios Paikousis" userId="07c4d937b78de3ca" providerId="LiveId" clId="{8DC648FE-4593-480A-B5B8-24B0C53DF506}" dt="2023-05-28T18:29:40.009" v="943" actId="22"/>
          <ac:picMkLst>
            <pc:docMk/>
            <pc:sldMk cId="4199125809" sldId="291"/>
            <ac:picMk id="5" creationId="{3C882E9A-14C2-1633-2E7F-C83C858E8D4F}"/>
          </ac:picMkLst>
        </pc:picChg>
      </pc:sldChg>
      <pc:sldChg chg="addSp delSp modSp add mod ord">
        <pc:chgData name="Lefkios Paikousis" userId="07c4d937b78de3ca" providerId="LiveId" clId="{8DC648FE-4593-480A-B5B8-24B0C53DF506}" dt="2023-05-28T18:53:15.654" v="1260" actId="14100"/>
        <pc:sldMkLst>
          <pc:docMk/>
          <pc:sldMk cId="7118353" sldId="292"/>
        </pc:sldMkLst>
        <pc:spChg chg="mod">
          <ac:chgData name="Lefkios Paikousis" userId="07c4d937b78de3ca" providerId="LiveId" clId="{8DC648FE-4593-480A-B5B8-24B0C53DF506}" dt="2023-05-28T18:34:16.118" v="1006" actId="20577"/>
          <ac:spMkLst>
            <pc:docMk/>
            <pc:sldMk cId="7118353" sldId="292"/>
            <ac:spMk id="2" creationId="{39D20233-1888-F622-1666-4741F5F4EEE2}"/>
          </ac:spMkLst>
        </pc:spChg>
        <pc:spChg chg="add mod">
          <ac:chgData name="Lefkios Paikousis" userId="07c4d937b78de3ca" providerId="LiveId" clId="{8DC648FE-4593-480A-B5B8-24B0C53DF506}" dt="2023-05-28T18:53:12.761" v="1259" actId="20577"/>
          <ac:spMkLst>
            <pc:docMk/>
            <pc:sldMk cId="7118353" sldId="292"/>
            <ac:spMk id="6" creationId="{FEFB7C4D-9E5F-2DF9-E2C8-CA74C63C58C6}"/>
          </ac:spMkLst>
        </pc:spChg>
        <pc:picChg chg="add del mod">
          <ac:chgData name="Lefkios Paikousis" userId="07c4d937b78de3ca" providerId="LiveId" clId="{8DC648FE-4593-480A-B5B8-24B0C53DF506}" dt="2023-05-28T18:34:05.872" v="990" actId="478"/>
          <ac:picMkLst>
            <pc:docMk/>
            <pc:sldMk cId="7118353" sldId="292"/>
            <ac:picMk id="4" creationId="{87328D16-D16E-372F-3EAD-A6C250B1A4FA}"/>
          </ac:picMkLst>
        </pc:picChg>
        <pc:picChg chg="add mod">
          <ac:chgData name="Lefkios Paikousis" userId="07c4d937b78de3ca" providerId="LiveId" clId="{8DC648FE-4593-480A-B5B8-24B0C53DF506}" dt="2023-05-28T18:53:15.654" v="1260" actId="14100"/>
          <ac:picMkLst>
            <pc:docMk/>
            <pc:sldMk cId="7118353" sldId="292"/>
            <ac:picMk id="1026" creationId="{AE0D0053-A8DE-1132-63FE-50B78B7E469F}"/>
          </ac:picMkLst>
        </pc:picChg>
      </pc:sldChg>
      <pc:sldChg chg="addSp delSp modSp add mod">
        <pc:chgData name="Lefkios Paikousis" userId="07c4d937b78de3ca" providerId="LiveId" clId="{8DC648FE-4593-480A-B5B8-24B0C53DF506}" dt="2023-05-28T18:51:20.032" v="1201" actId="20577"/>
        <pc:sldMkLst>
          <pc:docMk/>
          <pc:sldMk cId="1121760963" sldId="293"/>
        </pc:sldMkLst>
        <pc:spChg chg="mod">
          <ac:chgData name="Lefkios Paikousis" userId="07c4d937b78de3ca" providerId="LiveId" clId="{8DC648FE-4593-480A-B5B8-24B0C53DF506}" dt="2023-05-28T18:51:20.032" v="1201" actId="20577"/>
          <ac:spMkLst>
            <pc:docMk/>
            <pc:sldMk cId="1121760963" sldId="293"/>
            <ac:spMk id="2" creationId="{39D20233-1888-F622-1666-4741F5F4EEE2}"/>
          </ac:spMkLst>
        </pc:spChg>
        <pc:spChg chg="add del">
          <ac:chgData name="Lefkios Paikousis" userId="07c4d937b78de3ca" providerId="LiveId" clId="{8DC648FE-4593-480A-B5B8-24B0C53DF506}" dt="2023-05-28T18:39:59.926" v="1035" actId="478"/>
          <ac:spMkLst>
            <pc:docMk/>
            <pc:sldMk cId="1121760963" sldId="293"/>
            <ac:spMk id="5" creationId="{38CD6832-909F-4D7E-6637-BA90908A6A8D}"/>
          </ac:spMkLst>
        </pc:spChg>
        <pc:picChg chg="del mod">
          <ac:chgData name="Lefkios Paikousis" userId="07c4d937b78de3ca" providerId="LiveId" clId="{8DC648FE-4593-480A-B5B8-24B0C53DF506}" dt="2023-05-28T18:38:53.040" v="1033" actId="478"/>
          <ac:picMkLst>
            <pc:docMk/>
            <pc:sldMk cId="1121760963" sldId="293"/>
            <ac:picMk id="4" creationId="{87328D16-D16E-372F-3EAD-A6C250B1A4FA}"/>
          </ac:picMkLst>
        </pc:picChg>
        <pc:picChg chg="add mod">
          <ac:chgData name="Lefkios Paikousis" userId="07c4d937b78de3ca" providerId="LiveId" clId="{8DC648FE-4593-480A-B5B8-24B0C53DF506}" dt="2023-05-28T18:40:05.958" v="1039" actId="1076"/>
          <ac:picMkLst>
            <pc:docMk/>
            <pc:sldMk cId="1121760963" sldId="293"/>
            <ac:picMk id="6" creationId="{BC1A4692-7156-2D6D-EC01-E50879E05E4D}"/>
          </ac:picMkLst>
        </pc:picChg>
      </pc:sldChg>
      <pc:sldChg chg="addSp delSp modSp add mod">
        <pc:chgData name="Lefkios Paikousis" userId="07c4d937b78de3ca" providerId="LiveId" clId="{8DC648FE-4593-480A-B5B8-24B0C53DF506}" dt="2023-05-28T18:36:21.286" v="1021" actId="1076"/>
        <pc:sldMkLst>
          <pc:docMk/>
          <pc:sldMk cId="1629896391" sldId="294"/>
        </pc:sldMkLst>
        <pc:picChg chg="add mod">
          <ac:chgData name="Lefkios Paikousis" userId="07c4d937b78de3ca" providerId="LiveId" clId="{8DC648FE-4593-480A-B5B8-24B0C53DF506}" dt="2023-05-28T18:36:21.286" v="1021" actId="1076"/>
          <ac:picMkLst>
            <pc:docMk/>
            <pc:sldMk cId="1629896391" sldId="294"/>
            <ac:picMk id="4" creationId="{4122B257-1A39-0436-5E9F-86CB37E29DE5}"/>
          </ac:picMkLst>
        </pc:picChg>
        <pc:picChg chg="del">
          <ac:chgData name="Lefkios Paikousis" userId="07c4d937b78de3ca" providerId="LiveId" clId="{8DC648FE-4593-480A-B5B8-24B0C53DF506}" dt="2023-05-28T18:34:37.415" v="1010" actId="478"/>
          <ac:picMkLst>
            <pc:docMk/>
            <pc:sldMk cId="1629896391" sldId="294"/>
            <ac:picMk id="1026" creationId="{AE0D0053-A8DE-1132-63FE-50B78B7E469F}"/>
          </ac:picMkLst>
        </pc:picChg>
        <pc:picChg chg="add mod">
          <ac:chgData name="Lefkios Paikousis" userId="07c4d937b78de3ca" providerId="LiveId" clId="{8DC648FE-4593-480A-B5B8-24B0C53DF506}" dt="2023-05-28T18:36:14.295" v="1017" actId="1076"/>
          <ac:picMkLst>
            <pc:docMk/>
            <pc:sldMk cId="1629896391" sldId="294"/>
            <ac:picMk id="2050" creationId="{E2A2EAEE-4630-7E46-E421-2203B66EE150}"/>
          </ac:picMkLst>
        </pc:picChg>
      </pc:sldChg>
      <pc:sldChg chg="addSp delSp modSp add mod">
        <pc:chgData name="Lefkios Paikousis" userId="07c4d937b78de3ca" providerId="LiveId" clId="{8DC648FE-4593-480A-B5B8-24B0C53DF506}" dt="2023-05-28T18:42:51.677" v="1067" actId="113"/>
        <pc:sldMkLst>
          <pc:docMk/>
          <pc:sldMk cId="1570029059" sldId="295"/>
        </pc:sldMkLst>
        <pc:spChg chg="add mod">
          <ac:chgData name="Lefkios Paikousis" userId="07c4d937b78de3ca" providerId="LiveId" clId="{8DC648FE-4593-480A-B5B8-24B0C53DF506}" dt="2023-05-28T18:42:51.677" v="1067" actId="113"/>
          <ac:spMkLst>
            <pc:docMk/>
            <pc:sldMk cId="1570029059" sldId="295"/>
            <ac:spMk id="6" creationId="{34D5E2F1-E5A5-11EE-37AA-4B6E9A86D889}"/>
          </ac:spMkLst>
        </pc:spChg>
        <pc:picChg chg="del">
          <ac:chgData name="Lefkios Paikousis" userId="07c4d937b78de3ca" providerId="LiveId" clId="{8DC648FE-4593-480A-B5B8-24B0C53DF506}" dt="2023-05-28T18:41:54.422" v="1042" actId="478"/>
          <ac:picMkLst>
            <pc:docMk/>
            <pc:sldMk cId="1570029059" sldId="295"/>
            <ac:picMk id="4" creationId="{4122B257-1A39-0436-5E9F-86CB37E29DE5}"/>
          </ac:picMkLst>
        </pc:picChg>
        <pc:picChg chg="del">
          <ac:chgData name="Lefkios Paikousis" userId="07c4d937b78de3ca" providerId="LiveId" clId="{8DC648FE-4593-480A-B5B8-24B0C53DF506}" dt="2023-05-28T18:41:53.752" v="1041" actId="478"/>
          <ac:picMkLst>
            <pc:docMk/>
            <pc:sldMk cId="1570029059" sldId="295"/>
            <ac:picMk id="2050" creationId="{E2A2EAEE-4630-7E46-E421-2203B66EE150}"/>
          </ac:picMkLst>
        </pc:picChg>
      </pc:sldChg>
      <pc:sldChg chg="addSp delSp modSp add mod ord">
        <pc:chgData name="Lefkios Paikousis" userId="07c4d937b78de3ca" providerId="LiveId" clId="{8DC648FE-4593-480A-B5B8-24B0C53DF506}" dt="2023-05-28T19:13:47.113" v="1346" actId="207"/>
        <pc:sldMkLst>
          <pc:docMk/>
          <pc:sldMk cId="2994225879" sldId="296"/>
        </pc:sldMkLst>
        <pc:spChg chg="mod">
          <ac:chgData name="Lefkios Paikousis" userId="07c4d937b78de3ca" providerId="LiveId" clId="{8DC648FE-4593-480A-B5B8-24B0C53DF506}" dt="2023-05-28T18:50:01.048" v="1140" actId="20577"/>
          <ac:spMkLst>
            <pc:docMk/>
            <pc:sldMk cId="2994225879" sldId="296"/>
            <ac:spMk id="2" creationId="{39D20233-1888-F622-1666-4741F5F4EEE2}"/>
          </ac:spMkLst>
        </pc:spChg>
        <pc:spChg chg="add mod">
          <ac:chgData name="Lefkios Paikousis" userId="07c4d937b78de3ca" providerId="LiveId" clId="{8DC648FE-4593-480A-B5B8-24B0C53DF506}" dt="2023-05-28T19:13:47.113" v="1346" actId="207"/>
          <ac:spMkLst>
            <pc:docMk/>
            <pc:sldMk cId="2994225879" sldId="296"/>
            <ac:spMk id="5" creationId="{EE10DACC-587A-6468-706A-9255BD323F6D}"/>
          </ac:spMkLst>
        </pc:spChg>
        <pc:spChg chg="add del mod">
          <ac:chgData name="Lefkios Paikousis" userId="07c4d937b78de3ca" providerId="LiveId" clId="{8DC648FE-4593-480A-B5B8-24B0C53DF506}" dt="2023-05-28T18:49:16.641" v="1099" actId="21"/>
          <ac:spMkLst>
            <pc:docMk/>
            <pc:sldMk cId="2994225879" sldId="296"/>
            <ac:spMk id="8" creationId="{1B44722B-B43C-3BB3-1CF1-DDCC091F14AE}"/>
          </ac:spMkLst>
        </pc:spChg>
        <pc:spChg chg="add mod">
          <ac:chgData name="Lefkios Paikousis" userId="07c4d937b78de3ca" providerId="LiveId" clId="{8DC648FE-4593-480A-B5B8-24B0C53DF506}" dt="2023-05-28T19:11:08.568" v="1324" actId="207"/>
          <ac:spMkLst>
            <pc:docMk/>
            <pc:sldMk cId="2994225879" sldId="296"/>
            <ac:spMk id="11" creationId="{3D249D87-2DDF-4327-040F-8418B517D36E}"/>
          </ac:spMkLst>
        </pc:spChg>
        <pc:spChg chg="add mod">
          <ac:chgData name="Lefkios Paikousis" userId="07c4d937b78de3ca" providerId="LiveId" clId="{8DC648FE-4593-480A-B5B8-24B0C53DF506}" dt="2023-05-28T19:11:46.007" v="1328" actId="207"/>
          <ac:spMkLst>
            <pc:docMk/>
            <pc:sldMk cId="2994225879" sldId="296"/>
            <ac:spMk id="12" creationId="{497234F0-9330-4D24-60DD-386DC697FA02}"/>
          </ac:spMkLst>
        </pc:spChg>
        <pc:spChg chg="add mod">
          <ac:chgData name="Lefkios Paikousis" userId="07c4d937b78de3ca" providerId="LiveId" clId="{8DC648FE-4593-480A-B5B8-24B0C53DF506}" dt="2023-05-28T19:13:41.168" v="1345" actId="207"/>
          <ac:spMkLst>
            <pc:docMk/>
            <pc:sldMk cId="2994225879" sldId="296"/>
            <ac:spMk id="13" creationId="{BAB1BF9B-D2C7-A6FA-0703-517542746D99}"/>
          </ac:spMkLst>
        </pc:spChg>
        <pc:spChg chg="add mod">
          <ac:chgData name="Lefkios Paikousis" userId="07c4d937b78de3ca" providerId="LiveId" clId="{8DC648FE-4593-480A-B5B8-24B0C53DF506}" dt="2023-05-28T19:13:22.735" v="1341" actId="14100"/>
          <ac:spMkLst>
            <pc:docMk/>
            <pc:sldMk cId="2994225879" sldId="296"/>
            <ac:spMk id="14" creationId="{093E0F92-8D05-515D-7732-7FB19810E44D}"/>
          </ac:spMkLst>
        </pc:spChg>
        <pc:spChg chg="add mod">
          <ac:chgData name="Lefkios Paikousis" userId="07c4d937b78de3ca" providerId="LiveId" clId="{8DC648FE-4593-480A-B5B8-24B0C53DF506}" dt="2023-05-28T19:13:26.911" v="1343" actId="14100"/>
          <ac:spMkLst>
            <pc:docMk/>
            <pc:sldMk cId="2994225879" sldId="296"/>
            <ac:spMk id="15" creationId="{2A0ECFD3-C626-CAF2-FE76-442480B2EEA4}"/>
          </ac:spMkLst>
        </pc:spChg>
        <pc:picChg chg="del">
          <ac:chgData name="Lefkios Paikousis" userId="07c4d937b78de3ca" providerId="LiveId" clId="{8DC648FE-4593-480A-B5B8-24B0C53DF506}" dt="2023-05-28T18:47:27.456" v="1071" actId="478"/>
          <ac:picMkLst>
            <pc:docMk/>
            <pc:sldMk cId="2994225879" sldId="296"/>
            <ac:picMk id="6" creationId="{BC1A4692-7156-2D6D-EC01-E50879E05E4D}"/>
          </ac:picMkLst>
        </pc:picChg>
        <pc:picChg chg="add mod">
          <ac:chgData name="Lefkios Paikousis" userId="07c4d937b78de3ca" providerId="LiveId" clId="{8DC648FE-4593-480A-B5B8-24B0C53DF506}" dt="2023-05-28T19:10:45.223" v="1321" actId="1076"/>
          <ac:picMkLst>
            <pc:docMk/>
            <pc:sldMk cId="2994225879" sldId="296"/>
            <ac:picMk id="10" creationId="{95F28777-7FCB-5E90-1417-3D229E926F92}"/>
          </ac:picMkLst>
        </pc:picChg>
      </pc:sldChg>
      <pc:sldChg chg="addSp delSp modSp add mod">
        <pc:chgData name="Lefkios Paikousis" userId="07c4d937b78de3ca" providerId="LiveId" clId="{8DC648FE-4593-480A-B5B8-24B0C53DF506}" dt="2023-05-28T18:50:21.626" v="1164" actId="113"/>
        <pc:sldMkLst>
          <pc:docMk/>
          <pc:sldMk cId="2679154372" sldId="297"/>
        </pc:sldMkLst>
        <pc:spChg chg="mod">
          <ac:chgData name="Lefkios Paikousis" userId="07c4d937b78de3ca" providerId="LiveId" clId="{8DC648FE-4593-480A-B5B8-24B0C53DF506}" dt="2023-05-28T18:50:11.559" v="1163" actId="20577"/>
          <ac:spMkLst>
            <pc:docMk/>
            <pc:sldMk cId="2679154372" sldId="297"/>
            <ac:spMk id="2" creationId="{39D20233-1888-F622-1666-4741F5F4EEE2}"/>
          </ac:spMkLst>
        </pc:spChg>
        <pc:spChg chg="add mod">
          <ac:chgData name="Lefkios Paikousis" userId="07c4d937b78de3ca" providerId="LiveId" clId="{8DC648FE-4593-480A-B5B8-24B0C53DF506}" dt="2023-05-28T18:50:21.626" v="1164" actId="113"/>
          <ac:spMkLst>
            <pc:docMk/>
            <pc:sldMk cId="2679154372" sldId="297"/>
            <ac:spMk id="4" creationId="{1A8653D2-FC4B-E349-A484-1D5181C81E8D}"/>
          </ac:spMkLst>
        </pc:spChg>
        <pc:spChg chg="del">
          <ac:chgData name="Lefkios Paikousis" userId="07c4d937b78de3ca" providerId="LiveId" clId="{8DC648FE-4593-480A-B5B8-24B0C53DF506}" dt="2023-05-28T18:49:21.320" v="1101" actId="478"/>
          <ac:spMkLst>
            <pc:docMk/>
            <pc:sldMk cId="2679154372" sldId="297"/>
            <ac:spMk id="5" creationId="{EE10DACC-587A-6468-706A-9255BD323F6D}"/>
          </ac:spMkLst>
        </pc:spChg>
        <pc:spChg chg="add mod">
          <ac:chgData name="Lefkios Paikousis" userId="07c4d937b78de3ca" providerId="LiveId" clId="{8DC648FE-4593-480A-B5B8-24B0C53DF506}" dt="2023-05-28T18:49:50.544" v="1129" actId="403"/>
          <ac:spMkLst>
            <pc:docMk/>
            <pc:sldMk cId="2679154372" sldId="297"/>
            <ac:spMk id="6" creationId="{B7AB5CA2-DD7A-BC10-9449-EA39C2A053F1}"/>
          </ac:spMkLst>
        </pc:spChg>
      </pc:sldChg>
      <pc:sldChg chg="addSp delSp modSp add mod">
        <pc:chgData name="Lefkios Paikousis" userId="07c4d937b78de3ca" providerId="LiveId" clId="{8DC648FE-4593-480A-B5B8-24B0C53DF506}" dt="2023-05-28T19:09:12.223" v="1314" actId="1076"/>
        <pc:sldMkLst>
          <pc:docMk/>
          <pc:sldMk cId="1626368431" sldId="298"/>
        </pc:sldMkLst>
        <pc:spChg chg="mod">
          <ac:chgData name="Lefkios Paikousis" userId="07c4d937b78de3ca" providerId="LiveId" clId="{8DC648FE-4593-480A-B5B8-24B0C53DF506}" dt="2023-05-28T18:51:27.335" v="1214" actId="20577"/>
          <ac:spMkLst>
            <pc:docMk/>
            <pc:sldMk cId="1626368431" sldId="298"/>
            <ac:spMk id="2" creationId="{39D20233-1888-F622-1666-4741F5F4EEE2}"/>
          </ac:spMkLst>
        </pc:spChg>
        <pc:spChg chg="add mod">
          <ac:chgData name="Lefkios Paikousis" userId="07c4d937b78de3ca" providerId="LiveId" clId="{8DC648FE-4593-480A-B5B8-24B0C53DF506}" dt="2023-05-28T19:08:45.294" v="1268" actId="1076"/>
          <ac:spMkLst>
            <pc:docMk/>
            <pc:sldMk cId="1626368431" sldId="298"/>
            <ac:spMk id="4" creationId="{37C5592A-BDC7-AD04-7D0A-AA1F8FD48DD4}"/>
          </ac:spMkLst>
        </pc:spChg>
        <pc:spChg chg="add mod">
          <ac:chgData name="Lefkios Paikousis" userId="07c4d937b78de3ca" providerId="LiveId" clId="{8DC648FE-4593-480A-B5B8-24B0C53DF506}" dt="2023-05-28T19:09:12.223" v="1314" actId="1076"/>
          <ac:spMkLst>
            <pc:docMk/>
            <pc:sldMk cId="1626368431" sldId="298"/>
            <ac:spMk id="7" creationId="{64CE17A0-963D-0255-38C0-B377C72B10B2}"/>
          </ac:spMkLst>
        </pc:spChg>
        <pc:picChg chg="del">
          <ac:chgData name="Lefkios Paikousis" userId="07c4d937b78de3ca" providerId="LiveId" clId="{8DC648FE-4593-480A-B5B8-24B0C53DF506}" dt="2023-05-28T18:51:28.984" v="1215" actId="478"/>
          <ac:picMkLst>
            <pc:docMk/>
            <pc:sldMk cId="1626368431" sldId="298"/>
            <ac:picMk id="6" creationId="{BC1A4692-7156-2D6D-EC01-E50879E05E4D}"/>
          </ac:picMkLst>
        </pc:picChg>
      </pc:sldChg>
      <pc:sldChg chg="add">
        <pc:chgData name="Lefkios Paikousis" userId="07c4d937b78de3ca" providerId="LiveId" clId="{8DC648FE-4593-480A-B5B8-24B0C53DF506}" dt="2023-05-28T19:00:26.060" v="1267"/>
        <pc:sldMkLst>
          <pc:docMk/>
          <pc:sldMk cId="549925435" sldId="299"/>
        </pc:sldMkLst>
      </pc:sldChg>
      <pc:sldChg chg="addSp delSp modSp add del mod">
        <pc:chgData name="Lefkios Paikousis" userId="07c4d937b78de3ca" providerId="LiveId" clId="{8DC648FE-4593-480A-B5B8-24B0C53DF506}" dt="2023-05-28T21:26:14.568" v="1740" actId="47"/>
        <pc:sldMkLst>
          <pc:docMk/>
          <pc:sldMk cId="2384751880" sldId="300"/>
        </pc:sldMkLst>
        <pc:spChg chg="mod">
          <ac:chgData name="Lefkios Paikousis" userId="07c4d937b78de3ca" providerId="LiveId" clId="{8DC648FE-4593-480A-B5B8-24B0C53DF506}" dt="2023-05-28T20:34:38.227" v="1398"/>
          <ac:spMkLst>
            <pc:docMk/>
            <pc:sldMk cId="2384751880" sldId="300"/>
            <ac:spMk id="9" creationId="{20C123B2-924F-CACC-A13A-38DF7444F436}"/>
          </ac:spMkLst>
        </pc:spChg>
        <pc:spChg chg="add del mod">
          <ac:chgData name="Lefkios Paikousis" userId="07c4d937b78de3ca" providerId="LiveId" clId="{8DC648FE-4593-480A-B5B8-24B0C53DF506}" dt="2023-05-28T20:34:38.926" v="1400"/>
          <ac:spMkLst>
            <pc:docMk/>
            <pc:sldMk cId="2384751880" sldId="300"/>
            <ac:spMk id="11" creationId="{AA7D4A45-B038-1E7A-7782-893654B4F4EB}"/>
          </ac:spMkLst>
        </pc:spChg>
        <pc:spChg chg="add mod">
          <ac:chgData name="Lefkios Paikousis" userId="07c4d937b78de3ca" providerId="LiveId" clId="{8DC648FE-4593-480A-B5B8-24B0C53DF506}" dt="2023-05-28T20:35:00.500" v="1403" actId="207"/>
          <ac:spMkLst>
            <pc:docMk/>
            <pc:sldMk cId="2384751880" sldId="300"/>
            <ac:spMk id="13" creationId="{5DD61C25-79E2-5A5E-34D1-41FD5B0CEA08}"/>
          </ac:spMkLst>
        </pc:spChg>
        <pc:picChg chg="del">
          <ac:chgData name="Lefkios Paikousis" userId="07c4d937b78de3ca" providerId="LiveId" clId="{8DC648FE-4593-480A-B5B8-24B0C53DF506}" dt="2023-05-28T20:34:22.487" v="1392" actId="478"/>
          <ac:picMkLst>
            <pc:docMk/>
            <pc:sldMk cId="2384751880" sldId="300"/>
            <ac:picMk id="2" creationId="{8F902EA2-0270-640C-D450-BB98A6C1195F}"/>
          </ac:picMkLst>
        </pc:picChg>
        <pc:picChg chg="del">
          <ac:chgData name="Lefkios Paikousis" userId="07c4d937b78de3ca" providerId="LiveId" clId="{8DC648FE-4593-480A-B5B8-24B0C53DF506}" dt="2023-05-28T20:34:24.270" v="1393" actId="478"/>
          <ac:picMkLst>
            <pc:docMk/>
            <pc:sldMk cId="2384751880" sldId="300"/>
            <ac:picMk id="3" creationId="{34C6B454-2CB0-D1DD-C31C-5BEFE2E89A93}"/>
          </ac:picMkLst>
        </pc:picChg>
        <pc:picChg chg="del">
          <ac:chgData name="Lefkios Paikousis" userId="07c4d937b78de3ca" providerId="LiveId" clId="{8DC648FE-4593-480A-B5B8-24B0C53DF506}" dt="2023-05-28T20:34:24.910" v="1394" actId="478"/>
          <ac:picMkLst>
            <pc:docMk/>
            <pc:sldMk cId="2384751880" sldId="300"/>
            <ac:picMk id="7" creationId="{7933D435-6E8B-9E38-91F1-867271577F2D}"/>
          </ac:picMkLst>
        </pc:picChg>
        <pc:picChg chg="del">
          <ac:chgData name="Lefkios Paikousis" userId="07c4d937b78de3ca" providerId="LiveId" clId="{8DC648FE-4593-480A-B5B8-24B0C53DF506}" dt="2023-05-28T20:34:25.512" v="1395" actId="478"/>
          <ac:picMkLst>
            <pc:docMk/>
            <pc:sldMk cId="2384751880" sldId="300"/>
            <ac:picMk id="8" creationId="{A7C19D6C-8794-EC78-2ED4-ED4B8F17BBD3}"/>
          </ac:picMkLst>
        </pc:picChg>
      </pc:sldChg>
      <pc:sldChg chg="addSp delSp modSp add mod">
        <pc:chgData name="Lefkios Paikousis" userId="07c4d937b78de3ca" providerId="LiveId" clId="{8DC648FE-4593-480A-B5B8-24B0C53DF506}" dt="2023-05-28T21:26:01.863" v="1739" actId="20577"/>
        <pc:sldMkLst>
          <pc:docMk/>
          <pc:sldMk cId="3700622778" sldId="301"/>
        </pc:sldMkLst>
        <pc:spChg chg="mod">
          <ac:chgData name="Lefkios Paikousis" userId="07c4d937b78de3ca" providerId="LiveId" clId="{8DC648FE-4593-480A-B5B8-24B0C53DF506}" dt="2023-05-28T21:20:12.542" v="1420" actId="20577"/>
          <ac:spMkLst>
            <pc:docMk/>
            <pc:sldMk cId="3700622778" sldId="301"/>
            <ac:spMk id="9" creationId="{20C123B2-924F-CACC-A13A-38DF7444F436}"/>
          </ac:spMkLst>
        </pc:spChg>
        <pc:spChg chg="add del mod">
          <ac:chgData name="Lefkios Paikousis" userId="07c4d937b78de3ca" providerId="LiveId" clId="{8DC648FE-4593-480A-B5B8-24B0C53DF506}" dt="2023-05-28T21:20:31.713" v="1431" actId="478"/>
          <ac:spMkLst>
            <pc:docMk/>
            <pc:sldMk cId="3700622778" sldId="301"/>
            <ac:spMk id="11" creationId="{58591F26-CB41-58B1-C87A-EF6D6634AFE2}"/>
          </ac:spMkLst>
        </pc:spChg>
        <pc:spChg chg="add mod">
          <ac:chgData name="Lefkios Paikousis" userId="07c4d937b78de3ca" providerId="LiveId" clId="{8DC648FE-4593-480A-B5B8-24B0C53DF506}" dt="2023-05-28T21:20:54.175" v="1454" actId="113"/>
          <ac:spMkLst>
            <pc:docMk/>
            <pc:sldMk cId="3700622778" sldId="301"/>
            <ac:spMk id="12" creationId="{3EB1B360-66E7-AA52-5C4A-CB3E7C13CBC3}"/>
          </ac:spMkLst>
        </pc:spChg>
        <pc:spChg chg="add mod">
          <ac:chgData name="Lefkios Paikousis" userId="07c4d937b78de3ca" providerId="LiveId" clId="{8DC648FE-4593-480A-B5B8-24B0C53DF506}" dt="2023-05-28T21:22:05.471" v="1618" actId="20577"/>
          <ac:spMkLst>
            <pc:docMk/>
            <pc:sldMk cId="3700622778" sldId="301"/>
            <ac:spMk id="13" creationId="{9403CC12-B239-BD10-3AC4-8D33B324DCE3}"/>
          </ac:spMkLst>
        </pc:spChg>
        <pc:spChg chg="add mod">
          <ac:chgData name="Lefkios Paikousis" userId="07c4d937b78de3ca" providerId="LiveId" clId="{8DC648FE-4593-480A-B5B8-24B0C53DF506}" dt="2023-05-28T21:26:01.863" v="1739" actId="20577"/>
          <ac:spMkLst>
            <pc:docMk/>
            <pc:sldMk cId="3700622778" sldId="301"/>
            <ac:spMk id="15" creationId="{D196E53C-49BD-B12C-C68D-B334AFD920FA}"/>
          </ac:spMkLst>
        </pc:spChg>
        <pc:picChg chg="del">
          <ac:chgData name="Lefkios Paikousis" userId="07c4d937b78de3ca" providerId="LiveId" clId="{8DC648FE-4593-480A-B5B8-24B0C53DF506}" dt="2023-05-28T21:20:05.600" v="1405" actId="478"/>
          <ac:picMkLst>
            <pc:docMk/>
            <pc:sldMk cId="3700622778" sldId="301"/>
            <ac:picMk id="2" creationId="{8F902EA2-0270-640C-D450-BB98A6C1195F}"/>
          </ac:picMkLst>
        </pc:picChg>
        <pc:picChg chg="del">
          <ac:chgData name="Lefkios Paikousis" userId="07c4d937b78de3ca" providerId="LiveId" clId="{8DC648FE-4593-480A-B5B8-24B0C53DF506}" dt="2023-05-28T21:20:06.151" v="1406" actId="478"/>
          <ac:picMkLst>
            <pc:docMk/>
            <pc:sldMk cId="3700622778" sldId="301"/>
            <ac:picMk id="3" creationId="{34C6B454-2CB0-D1DD-C31C-5BEFE2E89A93}"/>
          </ac:picMkLst>
        </pc:picChg>
        <pc:picChg chg="add mod">
          <ac:chgData name="Lefkios Paikousis" userId="07c4d937b78de3ca" providerId="LiveId" clId="{8DC648FE-4593-480A-B5B8-24B0C53DF506}" dt="2023-05-28T21:20:21.694" v="1425" actId="1076"/>
          <ac:picMkLst>
            <pc:docMk/>
            <pc:sldMk cId="3700622778" sldId="301"/>
            <ac:picMk id="4" creationId="{080976D1-58D9-E705-8DB4-FF749F5E4469}"/>
          </ac:picMkLst>
        </pc:picChg>
        <pc:picChg chg="del">
          <ac:chgData name="Lefkios Paikousis" userId="07c4d937b78de3ca" providerId="LiveId" clId="{8DC648FE-4593-480A-B5B8-24B0C53DF506}" dt="2023-05-28T21:20:06.743" v="1407" actId="478"/>
          <ac:picMkLst>
            <pc:docMk/>
            <pc:sldMk cId="3700622778" sldId="301"/>
            <ac:picMk id="7" creationId="{7933D435-6E8B-9E38-91F1-867271577F2D}"/>
          </ac:picMkLst>
        </pc:picChg>
        <pc:picChg chg="del">
          <ac:chgData name="Lefkios Paikousis" userId="07c4d937b78de3ca" providerId="LiveId" clId="{8DC648FE-4593-480A-B5B8-24B0C53DF506}" dt="2023-05-28T21:20:07.550" v="1408" actId="478"/>
          <ac:picMkLst>
            <pc:docMk/>
            <pc:sldMk cId="3700622778" sldId="301"/>
            <ac:picMk id="8" creationId="{A7C19D6C-8794-EC78-2ED4-ED4B8F17BBD3}"/>
          </ac:picMkLst>
        </pc:picChg>
      </pc:sldChg>
      <pc:sldChg chg="delSp modSp add mod">
        <pc:chgData name="Lefkios Paikousis" userId="07c4d937b78de3ca" providerId="LiveId" clId="{8DC648FE-4593-480A-B5B8-24B0C53DF506}" dt="2023-05-28T21:25:13.714" v="1698" actId="14100"/>
        <pc:sldMkLst>
          <pc:docMk/>
          <pc:sldMk cId="3918863783" sldId="302"/>
        </pc:sldMkLst>
        <pc:spChg chg="del">
          <ac:chgData name="Lefkios Paikousis" userId="07c4d937b78de3ca" providerId="LiveId" clId="{8DC648FE-4593-480A-B5B8-24B0C53DF506}" dt="2023-05-28T21:22:48.863" v="1621" actId="478"/>
          <ac:spMkLst>
            <pc:docMk/>
            <pc:sldMk cId="3918863783" sldId="302"/>
            <ac:spMk id="12" creationId="{3EB1B360-66E7-AA52-5C4A-CB3E7C13CBC3}"/>
          </ac:spMkLst>
        </pc:spChg>
        <pc:spChg chg="mod">
          <ac:chgData name="Lefkios Paikousis" userId="07c4d937b78de3ca" providerId="LiveId" clId="{8DC648FE-4593-480A-B5B8-24B0C53DF506}" dt="2023-05-28T21:25:13.714" v="1698" actId="14100"/>
          <ac:spMkLst>
            <pc:docMk/>
            <pc:sldMk cId="3918863783" sldId="302"/>
            <ac:spMk id="13" creationId="{9403CC12-B239-BD10-3AC4-8D33B324DCE3}"/>
          </ac:spMkLst>
        </pc:spChg>
        <pc:picChg chg="del">
          <ac:chgData name="Lefkios Paikousis" userId="07c4d937b78de3ca" providerId="LiveId" clId="{8DC648FE-4593-480A-B5B8-24B0C53DF506}" dt="2023-05-28T21:22:47.087" v="1620" actId="478"/>
          <ac:picMkLst>
            <pc:docMk/>
            <pc:sldMk cId="3918863783" sldId="302"/>
            <ac:picMk id="4" creationId="{080976D1-58D9-E705-8DB4-FF749F5E4469}"/>
          </ac:picMkLst>
        </pc:picChg>
      </pc:sldChg>
      <pc:sldChg chg="addSp delSp modSp add mod ord">
        <pc:chgData name="Lefkios Paikousis" userId="07c4d937b78de3ca" providerId="LiveId" clId="{8DC648FE-4593-480A-B5B8-24B0C53DF506}" dt="2023-05-28T21:35:10.590" v="1966" actId="20577"/>
        <pc:sldMkLst>
          <pc:docMk/>
          <pc:sldMk cId="3659327420" sldId="303"/>
        </pc:sldMkLst>
        <pc:spChg chg="mod">
          <ac:chgData name="Lefkios Paikousis" userId="07c4d937b78de3ca" providerId="LiveId" clId="{8DC648FE-4593-480A-B5B8-24B0C53DF506}" dt="2023-05-28T21:35:10.590" v="1966" actId="20577"/>
          <ac:spMkLst>
            <pc:docMk/>
            <pc:sldMk cId="3659327420" sldId="303"/>
            <ac:spMk id="2" creationId="{89B269C4-81EB-FB5B-EFE3-CA8657700E0F}"/>
          </ac:spMkLst>
        </pc:spChg>
        <pc:spChg chg="del">
          <ac:chgData name="Lefkios Paikousis" userId="07c4d937b78de3ca" providerId="LiveId" clId="{8DC648FE-4593-480A-B5B8-24B0C53DF506}" dt="2023-05-28T21:32:15.452" v="1899" actId="478"/>
          <ac:spMkLst>
            <pc:docMk/>
            <pc:sldMk cId="3659327420" sldId="303"/>
            <ac:spMk id="5" creationId="{FD27E986-F40C-949D-09DB-4618D93D000B}"/>
          </ac:spMkLst>
        </pc:spChg>
        <pc:picChg chg="del">
          <ac:chgData name="Lefkios Paikousis" userId="07c4d937b78de3ca" providerId="LiveId" clId="{8DC648FE-4593-480A-B5B8-24B0C53DF506}" dt="2023-05-28T21:32:15.942" v="1900" actId="478"/>
          <ac:picMkLst>
            <pc:docMk/>
            <pc:sldMk cId="3659327420" sldId="303"/>
            <ac:picMk id="6" creationId="{385D31A2-0CBF-0226-ECAE-7ACB02376C79}"/>
          </ac:picMkLst>
        </pc:picChg>
        <pc:picChg chg="add mod modCrop">
          <ac:chgData name="Lefkios Paikousis" userId="07c4d937b78de3ca" providerId="LiveId" clId="{8DC648FE-4593-480A-B5B8-24B0C53DF506}" dt="2023-05-28T21:33:46.894" v="1910" actId="732"/>
          <ac:picMkLst>
            <pc:docMk/>
            <pc:sldMk cId="3659327420" sldId="303"/>
            <ac:picMk id="7" creationId="{F45500E5-DDD4-4E64-F81E-AEB4226BDC83}"/>
          </ac:picMkLst>
        </pc:picChg>
        <pc:picChg chg="del">
          <ac:chgData name="Lefkios Paikousis" userId="07c4d937b78de3ca" providerId="LiveId" clId="{8DC648FE-4593-480A-B5B8-24B0C53DF506}" dt="2023-05-28T21:32:14.599" v="1898" actId="478"/>
          <ac:picMkLst>
            <pc:docMk/>
            <pc:sldMk cId="3659327420" sldId="303"/>
            <ac:picMk id="8" creationId="{3AA36947-87B3-6186-CB9C-1FE583E71E36}"/>
          </ac:picMkLst>
        </pc:picChg>
      </pc:sldChg>
      <pc:sldChg chg="addSp delSp add del mod">
        <pc:chgData name="Lefkios Paikousis" userId="07c4d937b78de3ca" providerId="LiveId" clId="{8DC648FE-4593-480A-B5B8-24B0C53DF506}" dt="2023-05-28T21:31:39.689" v="1896" actId="2696"/>
        <pc:sldMkLst>
          <pc:docMk/>
          <pc:sldMk cId="4063915496" sldId="303"/>
        </pc:sldMkLst>
        <pc:picChg chg="add del">
          <ac:chgData name="Lefkios Paikousis" userId="07c4d937b78de3ca" providerId="LiveId" clId="{8DC648FE-4593-480A-B5B8-24B0C53DF506}" dt="2023-05-28T21:31:36.352" v="1895" actId="478"/>
          <ac:picMkLst>
            <pc:docMk/>
            <pc:sldMk cId="4063915496" sldId="303"/>
            <ac:picMk id="8" creationId="{3AA36947-87B3-6186-CB9C-1FE583E71E36}"/>
          </ac:picMkLst>
        </pc:picChg>
      </pc:sldChg>
    </pc:docChg>
  </pc:docChgLst>
</pc:chgInfo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304B-54CE-2CA0-A2DD-6ACD07A0F1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8F72F1-1DA7-A8D2-69D5-D86FD106AF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3443E-AA83-B7C6-9DE3-9B2529939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394F4-BC52-398A-436D-B35941EE6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DC23B-33D9-FC58-C79D-DB22E8D8D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1367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340DE-83F6-D8E5-EEAD-DDB083AA6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27514C-4C49-74B1-EF23-7207BDFF2B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700EB-FD7B-39EE-AF39-D94DD5414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5B141-611B-6F4E-CFC7-987DC9627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A66C6-DF94-0C90-FD80-AA61622F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676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8336AA-D2C9-D778-7487-039A5BC7BC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50556D-6D78-EA4E-5D66-A93327FC9D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4282B-1FE2-142B-ECAE-DBF7ACDE6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6FCEB-70A9-8B22-66B1-A39B5B730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67B3A-3E6D-BBF5-988D-4FCA4EFC1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845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C0FDF-FF0F-9876-3DAA-64A278887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E6D3F-E1C8-7D01-35D7-B7B300485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50D31-6197-B70E-2C4A-834C1972C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F0FFA-698E-8EB4-CD0B-87E889C98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AB34E-8CD5-8C0C-BA65-3B332B8CE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1827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5294-84B6-E888-BDBC-A64EA51DC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D1B1D-4FB0-6105-1866-04ABF02D3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C64E4-21EB-1DB0-B059-0741A6974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850DE-0BC3-2660-9404-CE5A152A0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2FB7E-A2E5-3854-19FA-5B180CA21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246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F58CF-6CE5-DC8F-A707-7357EE252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ED66F-F7CA-1E77-A1A3-90B66E7B31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3DF17-1B73-C968-0BA9-471F75476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F78FC6-7DEC-71E0-EC20-E8E77EB5B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8E345-342E-0ABF-601F-D5ED5A02F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7037B2-8E9B-04A3-CEF0-9271EBB59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9471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B4ED2-7779-D251-3D76-50DEAD034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948824-4B7E-7AAB-3A35-79B9DE250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4E5CE9-F3A2-4BD5-AFAD-A41572B310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5A2364-C015-795D-1843-AF1D35D658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87AD8D-1646-67C8-7A06-04FF826ABB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1634D0-23D9-7D62-2700-3C530522E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994EA2-7789-06C1-84A3-0894D2925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8F90F8-FCDC-949D-019D-1154E9A8B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286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57676-ECFD-B26F-583B-0938A3CC0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DB5BF6-8D28-70E4-DD6C-FCF077F8A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E246F8-93B4-8524-1DC4-11F3C380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C588C2-233E-C02C-03B1-942585935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2044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B6FE79-578C-7BF0-8CBE-E23BCC7E0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354A0A-1E15-4367-550C-0C44A9B0F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33145C-1C5D-133D-4E02-7AD91FFF7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209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496A2-E825-C6DB-8AAC-85A18296B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DEBED-3EA2-E6F1-1C2E-BA56DCC00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1D32E1-F725-05DE-2461-2324DEDCC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C21A0-7B39-A3EE-CEE6-D85011668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61291E-7913-2A7A-08FD-17A0B31B9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28728-BC2E-4536-9BCE-A88757AA5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5195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FD02A-BC69-D4C8-618D-48894C6E7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8C2D45-D0BB-E741-0AE9-05F9FE52EC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3B9004-29FF-8E51-D8E3-68CC6514D6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88559-FD30-292D-F05F-E7348BF0E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69FF8D-6CC1-4BED-6EB4-8A19D28E6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92B5B-E11D-5E8C-9AC9-6425E5A42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3917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4278EE-84AA-4A6B-5316-509EFB70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DCB712-2331-59CB-FFF2-713023A39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057BE-BE0B-DFF3-8015-D1B1019A1B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DE850-ED2A-4C29-8BAB-D144BC105FA4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D6CA2E-D393-ABDE-624D-08E6573993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7BA3E-80FB-3CCA-574C-5887B5E81D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61687-8FEB-4666-83F3-C3A72E04C6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437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verse.org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verse.org/" TargetMode="External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4ds.hadley.nz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llisonhorst.github.io/palmerpenguins/articles/intro.htm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r4ds.hadley.nz/" TargetMode="Externa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r4ds.hadley.nz/data-visualize.html" TargetMode="Externa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dplyr.tidyverse.org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ndrewheiss" TargetMode="External"/><Relationship Id="rId2" Type="http://schemas.openxmlformats.org/officeDocument/2006/relationships/hyperlink" Target="https://www.andrewheiss.com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ndrewheiss" TargetMode="External"/><Relationship Id="rId2" Type="http://schemas.openxmlformats.org/officeDocument/2006/relationships/hyperlink" Target="https://www.andrewheiss.com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drewheiss.com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witter.com/andrewheiss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color-hex.com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hyperlink" Target="https://docs.ropensci.org/writexl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s://readxl.tidyverse.org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down.org/yihui/rmarkdown/" TargetMode="External"/><Relationship Id="rId2" Type="http://schemas.openxmlformats.org/officeDocument/2006/relationships/hyperlink" Target="https://bookdown.org/yihui/rmarkdown-cookbook/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enubah.github.io/r-community-explorer/rugs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drewheiss.com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andrewheis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CFEAA-E70F-AFB2-CEEF-F638981916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Science in R </a:t>
            </a:r>
            <a:br>
              <a:rPr lang="en-US" dirty="0"/>
            </a:br>
            <a:r>
              <a:rPr lang="en-US" dirty="0"/>
              <a:t>with the Tidyverse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D53A52-717F-042B-05DD-F9DCAABE64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1836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AB77CB-F02E-739B-8795-95FF284E4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421" y="3961618"/>
            <a:ext cx="10294987" cy="18160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76D277-CE48-B10A-9A44-5B137C0987C9}"/>
              </a:ext>
            </a:extLst>
          </p:cNvPr>
          <p:cNvSpPr txBox="1"/>
          <p:nvPr/>
        </p:nvSpPr>
        <p:spPr>
          <a:xfrm>
            <a:off x="838200" y="1657301"/>
            <a:ext cx="980456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The </a:t>
            </a:r>
            <a:r>
              <a:rPr lang="en-US" sz="2000" b="1" dirty="0"/>
              <a:t>tidyverse</a:t>
            </a:r>
            <a:r>
              <a:rPr lang="en-US" sz="2000" dirty="0"/>
              <a:t> is an opinionated collection of R packages designed for data science. All packages share an underlying design philosophy, grammar, and data structures.</a:t>
            </a:r>
          </a:p>
          <a:p>
            <a:r>
              <a:rPr lang="en-US" sz="2000" dirty="0">
                <a:hlinkClick r:id="rId3"/>
              </a:rPr>
              <a:t>https://www.tidyverse.org/</a:t>
            </a:r>
            <a:r>
              <a:rPr lang="en-US" sz="2000" dirty="0"/>
              <a:t> </a:t>
            </a:r>
          </a:p>
          <a:p>
            <a:endParaRPr lang="en-US" sz="2000" dirty="0"/>
          </a:p>
          <a:p>
            <a:r>
              <a:rPr lang="en-US" sz="2000" dirty="0"/>
              <a:t>Install the complete tidyverse with: `</a:t>
            </a:r>
            <a:r>
              <a:rPr lang="en-US" sz="2000" dirty="0" err="1"/>
              <a:t>install.packages</a:t>
            </a:r>
            <a:r>
              <a:rPr lang="en-US" sz="2000" dirty="0"/>
              <a:t>("tidyverse")`</a:t>
            </a:r>
          </a:p>
          <a:p>
            <a:r>
              <a:rPr lang="en-US" sz="2000" dirty="0"/>
              <a:t>Load the Tidyverse with: `library(tidyverse)`</a:t>
            </a:r>
            <a:endParaRPr lang="en-GB" sz="2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C23FA3-8086-3543-191F-B873CDB741F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the Tidyverse</a:t>
            </a:r>
            <a:endParaRPr lang="en-GB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0CD72D3-A92B-F488-5D8D-A11CDE9E11EC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969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BEBFD2-B693-67C5-EF27-3356C7333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467093" cy="49256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D01F79-EB6F-EFF9-0B0C-043FE7F3484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Tidyverse packages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6C1AB8A-62F4-6910-2E5A-C14547238057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853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97FEBBC-54DA-BDE8-8C0A-CA99AC13F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48" t="8492" r="13376" b="7089"/>
          <a:stretch/>
        </p:blipFill>
        <p:spPr>
          <a:xfrm>
            <a:off x="582627" y="1076241"/>
            <a:ext cx="8698938" cy="564493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77CD7AF-D7B5-36FD-964D-2C9D22875F3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Tidyverse </a:t>
            </a:r>
            <a:r>
              <a:rPr lang="en-US" sz="2400" dirty="0">
                <a:hlinkClick r:id="rId3"/>
              </a:rPr>
              <a:t>https://www.tidyverse.org/</a:t>
            </a:r>
            <a:r>
              <a:rPr lang="en-US" sz="2400" dirty="0"/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294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269C4-81EB-FB5B-EFE3-CA8657700E0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Cheat Sheets in RStudio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E63A4F9-4780-A957-A396-F6ECD45134B8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computer">
            <a:extLst>
              <a:ext uri="{FF2B5EF4-FFF2-40B4-BE49-F238E27FC236}">
                <a16:creationId xmlns:a16="http://schemas.microsoft.com/office/drawing/2014/main" id="{F45500E5-DDD4-4E64-F81E-AEB4226BDC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5" t="1563" r="15128"/>
          <a:stretch/>
        </p:blipFill>
        <p:spPr>
          <a:xfrm>
            <a:off x="1157161" y="1569855"/>
            <a:ext cx="7099474" cy="528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327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0233-1888-F622-1666-4741F5F4EEE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Data science workflow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294464A-4B59-4A1F-1363-63A03645B207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C882E9A-14C2-1633-2E7F-C83C858E8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993" y="1795234"/>
            <a:ext cx="9412013" cy="32675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566CC8-C78B-C0D8-4EA3-90B5C06DC70D}"/>
              </a:ext>
            </a:extLst>
          </p:cNvPr>
          <p:cNvSpPr txBox="1"/>
          <p:nvPr/>
        </p:nvSpPr>
        <p:spPr>
          <a:xfrm>
            <a:off x="8738048" y="6021925"/>
            <a:ext cx="26157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https://r4ds.hadley.nz/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99125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0233-1888-F622-1666-4741F5F4EEE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Palmerpenguins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294464A-4B59-4A1F-1363-63A03645B207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AE0D0053-A8DE-1132-63FE-50B78B7E4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0161" y="1749076"/>
            <a:ext cx="7361972" cy="4392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FB7C4D-9E5F-2DF9-E2C8-CA74C63C58C6}"/>
              </a:ext>
            </a:extLst>
          </p:cNvPr>
          <p:cNvSpPr txBox="1"/>
          <p:nvPr/>
        </p:nvSpPr>
        <p:spPr>
          <a:xfrm>
            <a:off x="426854" y="6211669"/>
            <a:ext cx="65080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https://allisonhorst.github.io/palmerpenguins/articles/intro.html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18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0233-1888-F622-1666-4741F5F4EEE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Palmerpenguins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294464A-4B59-4A1F-1363-63A03645B207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E2A2EAEE-4630-7E46-E421-2203B66EE1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915" y="2241495"/>
            <a:ext cx="5042487" cy="3245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122B257-1A39-0436-5E9F-86CB37E29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8710" y="1553130"/>
            <a:ext cx="3558894" cy="493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96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0233-1888-F622-1666-4741F5F4EEE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Palmerpenguins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294464A-4B59-4A1F-1363-63A03645B207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4D5E2F1-E5A5-11EE-37AA-4B6E9A86D889}"/>
              </a:ext>
            </a:extLst>
          </p:cNvPr>
          <p:cNvSpPr txBox="1"/>
          <p:nvPr/>
        </p:nvSpPr>
        <p:spPr>
          <a:xfrm>
            <a:off x="838200" y="1839891"/>
            <a:ext cx="87751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Do penguins with longer flippers weigh more or less than penguins with shorter flippers? </a:t>
            </a:r>
          </a:p>
          <a:p>
            <a:endParaRPr lang="en-US" sz="2000" dirty="0"/>
          </a:p>
          <a:p>
            <a:r>
              <a:rPr lang="en-US" sz="2000" dirty="0"/>
              <a:t>What does the relationship between flipper length and body mass look like? Is it positive? Negative? Linear? Nonlinear? </a:t>
            </a:r>
          </a:p>
          <a:p>
            <a:endParaRPr lang="en-US" sz="2000" dirty="0"/>
          </a:p>
          <a:p>
            <a:r>
              <a:rPr lang="en-US" sz="2000" dirty="0"/>
              <a:t>Does the relationship vary by the species of the penguin? </a:t>
            </a:r>
          </a:p>
          <a:p>
            <a:endParaRPr lang="en-US" sz="2000" dirty="0"/>
          </a:p>
          <a:p>
            <a:r>
              <a:rPr lang="en-US" sz="2000" dirty="0"/>
              <a:t>How about by the island where the penguin lives? 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b="1" dirty="0"/>
              <a:t>Let’s create visualizations that we can use to answer these questions.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1570029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0233-1888-F622-1666-4741F5F4EEE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Terminology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294464A-4B59-4A1F-1363-63A03645B207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E10DACC-587A-6468-706A-9255BD323F6D}"/>
              </a:ext>
            </a:extLst>
          </p:cNvPr>
          <p:cNvSpPr txBox="1"/>
          <p:nvPr/>
        </p:nvSpPr>
        <p:spPr>
          <a:xfrm>
            <a:off x="270931" y="1843950"/>
            <a:ext cx="5134549" cy="421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A</a:t>
            </a:r>
            <a:r>
              <a:rPr lang="en-US" sz="2000" b="1" dirty="0">
                <a:solidFill>
                  <a:schemeClr val="accent2"/>
                </a:solidFill>
              </a:rPr>
              <a:t> </a:t>
            </a:r>
            <a:r>
              <a:rPr lang="en-US" sz="2400" b="1" dirty="0">
                <a:solidFill>
                  <a:schemeClr val="accent2"/>
                </a:solidFill>
              </a:rPr>
              <a:t>variable</a:t>
            </a:r>
            <a:r>
              <a:rPr lang="en-US" sz="2000" b="1" dirty="0">
                <a:solidFill>
                  <a:schemeClr val="accent2"/>
                </a:solidFill>
              </a:rPr>
              <a:t> </a:t>
            </a:r>
            <a:r>
              <a:rPr lang="en-US" sz="2000" dirty="0"/>
              <a:t>is a quantity, quality, or property that you can measure.</a:t>
            </a:r>
          </a:p>
          <a:p>
            <a:endParaRPr lang="en-US" sz="2000" dirty="0"/>
          </a:p>
          <a:p>
            <a:r>
              <a:rPr lang="en-US" sz="2000" b="1" dirty="0"/>
              <a:t>A </a:t>
            </a:r>
            <a:r>
              <a:rPr lang="en-US" sz="2400" b="1" dirty="0">
                <a:solidFill>
                  <a:schemeClr val="accent6"/>
                </a:solidFill>
              </a:rPr>
              <a:t>value</a:t>
            </a:r>
            <a:r>
              <a:rPr lang="en-US" sz="2000" b="1" dirty="0"/>
              <a:t> </a:t>
            </a:r>
            <a:r>
              <a:rPr lang="en-US" sz="2000" dirty="0"/>
              <a:t>is the state of a variable when you measure it. The value of a variable may change from measurement to measurement. </a:t>
            </a:r>
          </a:p>
          <a:p>
            <a:endParaRPr lang="en-US" sz="2000" dirty="0"/>
          </a:p>
          <a:p>
            <a:r>
              <a:rPr lang="en-US" sz="2000" b="1" dirty="0"/>
              <a:t>An </a:t>
            </a:r>
            <a:r>
              <a:rPr lang="en-US" sz="2000" b="1" dirty="0">
                <a:solidFill>
                  <a:schemeClr val="accent1"/>
                </a:solidFill>
              </a:rPr>
              <a:t>observation</a:t>
            </a:r>
            <a:r>
              <a:rPr lang="en-US" sz="2000" b="1" dirty="0"/>
              <a:t> </a:t>
            </a:r>
            <a:r>
              <a:rPr lang="en-US" sz="2000" dirty="0"/>
              <a:t>is a set of measurements. An observation will contain several values, each associated with a different variable. </a:t>
            </a:r>
          </a:p>
          <a:p>
            <a:endParaRPr lang="en-US" sz="2000" dirty="0"/>
          </a:p>
          <a:p>
            <a:r>
              <a:rPr lang="en-US" sz="2000" b="1" dirty="0"/>
              <a:t>Tabular data </a:t>
            </a:r>
            <a:r>
              <a:rPr lang="en-US" sz="2000" dirty="0"/>
              <a:t>is a set of values, each associated with a variable and an observation. </a:t>
            </a:r>
            <a:endParaRPr lang="en-GB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F28777-7FCB-5E90-1417-3D229E926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404" y="1843950"/>
            <a:ext cx="6343665" cy="399885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D249D87-2DDF-4327-040F-8418B517D36E}"/>
              </a:ext>
            </a:extLst>
          </p:cNvPr>
          <p:cNvSpPr/>
          <p:nvPr/>
        </p:nvSpPr>
        <p:spPr>
          <a:xfrm>
            <a:off x="7007703" y="1998733"/>
            <a:ext cx="930584" cy="242761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7234F0-9330-4D24-60DD-386DC697FA02}"/>
              </a:ext>
            </a:extLst>
          </p:cNvPr>
          <p:cNvSpPr/>
          <p:nvPr/>
        </p:nvSpPr>
        <p:spPr>
          <a:xfrm>
            <a:off x="7687434" y="2994053"/>
            <a:ext cx="323681" cy="1229989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B1BF9B-D2C7-A6FA-0703-517542746D99}"/>
              </a:ext>
            </a:extLst>
          </p:cNvPr>
          <p:cNvSpPr/>
          <p:nvPr/>
        </p:nvSpPr>
        <p:spPr>
          <a:xfrm>
            <a:off x="5842450" y="4798577"/>
            <a:ext cx="6012382" cy="178024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3E0F92-8D05-515D-7732-7FB19810E44D}"/>
              </a:ext>
            </a:extLst>
          </p:cNvPr>
          <p:cNvSpPr/>
          <p:nvPr/>
        </p:nvSpPr>
        <p:spPr>
          <a:xfrm>
            <a:off x="8903294" y="1998733"/>
            <a:ext cx="1074186" cy="242761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0ECFD3-C626-CAF2-FE76-442480B2EEA4}"/>
              </a:ext>
            </a:extLst>
          </p:cNvPr>
          <p:cNvSpPr/>
          <p:nvPr/>
        </p:nvSpPr>
        <p:spPr>
          <a:xfrm>
            <a:off x="5755461" y="2022462"/>
            <a:ext cx="677707" cy="242761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225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0233-1888-F622-1666-4741F5F4EEE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this tidyverse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294464A-4B59-4A1F-1363-63A03645B207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A8653D2-FC4B-E349-A484-1D5181C81E8D}"/>
              </a:ext>
            </a:extLst>
          </p:cNvPr>
          <p:cNvSpPr txBox="1"/>
          <p:nvPr/>
        </p:nvSpPr>
        <p:spPr>
          <a:xfrm>
            <a:off x="838200" y="2026633"/>
            <a:ext cx="103119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Tabular data is </a:t>
            </a:r>
            <a:r>
              <a:rPr lang="en-US" sz="3200" b="1" dirty="0"/>
              <a:t>tidy</a:t>
            </a:r>
            <a:r>
              <a:rPr lang="en-US" sz="3200" dirty="0"/>
              <a:t> if each value is placed in its own “cell”, each variable in its own column, and each observation in its own row.</a:t>
            </a:r>
            <a:endParaRPr lang="en-GB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AB5CA2-DD7A-BC10-9449-EA39C2A053F1}"/>
              </a:ext>
            </a:extLst>
          </p:cNvPr>
          <p:cNvSpPr txBox="1"/>
          <p:nvPr/>
        </p:nvSpPr>
        <p:spPr>
          <a:xfrm>
            <a:off x="838200" y="4182571"/>
            <a:ext cx="319028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The Tidyverse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679154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C77173-2C58-99CA-7816-1A39C614AA60}"/>
              </a:ext>
            </a:extLst>
          </p:cNvPr>
          <p:cNvSpPr txBox="1"/>
          <p:nvPr/>
        </p:nvSpPr>
        <p:spPr>
          <a:xfrm>
            <a:off x="838200" y="2162024"/>
            <a:ext cx="48262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BR" sz="3600" b="1" i="0" dirty="0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R for Data Science (2e)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F7C855-DBC7-3759-0709-BBA91648CC08}"/>
              </a:ext>
            </a:extLst>
          </p:cNvPr>
          <p:cNvSpPr txBox="1"/>
          <p:nvPr/>
        </p:nvSpPr>
        <p:spPr>
          <a:xfrm>
            <a:off x="838200" y="2923095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https://r4ds.hadley.nz/</a:t>
            </a:r>
            <a:r>
              <a:rPr lang="en-GB" dirty="0"/>
              <a:t> 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357C791-691A-8C7B-DD09-D0D7121B9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Book</a:t>
            </a:r>
            <a:endParaRPr lang="en-GB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13110C8-A437-C6A5-4529-ABB801F1ADB6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21255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0233-1888-F622-1666-4741F5F4EEE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Our goal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294464A-4B59-4A1F-1363-63A03645B207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C1A4692-7156-2D6D-EC01-E50879E05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670" y="1566272"/>
            <a:ext cx="8537772" cy="509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7609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0233-1888-F622-1666-4741F5F4EEE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Let’s do it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294464A-4B59-4A1F-1363-63A03645B207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7C5592A-BDC7-AD04-7D0A-AA1F8FD48DD4}"/>
              </a:ext>
            </a:extLst>
          </p:cNvPr>
          <p:cNvSpPr txBox="1"/>
          <p:nvPr/>
        </p:nvSpPr>
        <p:spPr>
          <a:xfrm>
            <a:off x="2037166" y="2921255"/>
            <a:ext cx="708255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library( </a:t>
            </a:r>
            <a:r>
              <a:rPr lang="en-US" sz="4400" dirty="0" err="1"/>
              <a:t>palmerpenguins</a:t>
            </a:r>
            <a:r>
              <a:rPr lang="en-US" sz="4400" dirty="0"/>
              <a:t> )</a:t>
            </a:r>
            <a:endParaRPr lang="en-GB" sz="4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CE17A0-963D-0255-38C0-B377C72B10B2}"/>
              </a:ext>
            </a:extLst>
          </p:cNvPr>
          <p:cNvSpPr txBox="1"/>
          <p:nvPr/>
        </p:nvSpPr>
        <p:spPr>
          <a:xfrm>
            <a:off x="443039" y="5989557"/>
            <a:ext cx="6839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We follow the path here: </a:t>
            </a:r>
            <a:r>
              <a:rPr lang="en-GB" dirty="0">
                <a:hlinkClick r:id="rId2"/>
              </a:rPr>
              <a:t>https://r4ds.hadley.nz/data-visualize.html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6368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269C4-81EB-FB5B-EFE3-CA8657700E0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{dplyr} – A grammar of data manipulation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E63A4F9-4780-A957-A396-F6ECD45134B8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D27E986-F40C-949D-09DB-4618D93D000B}"/>
              </a:ext>
            </a:extLst>
          </p:cNvPr>
          <p:cNvSpPr txBox="1"/>
          <p:nvPr/>
        </p:nvSpPr>
        <p:spPr>
          <a:xfrm>
            <a:off x="2474138" y="1862619"/>
            <a:ext cx="40965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2"/>
              </a:rPr>
              <a:t>https://dplyr.tidyverse.org/</a:t>
            </a:r>
            <a:r>
              <a:rPr lang="en-GB" sz="24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5D31A2-0CBF-0226-ECAE-7ACB02376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06" y="1690688"/>
            <a:ext cx="1793732" cy="20702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A36947-87B3-6186-CB9C-1FE583E71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8118" y="2408055"/>
            <a:ext cx="6140801" cy="425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4270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6E2426B-9365-AA14-14B8-F0B55AA1C28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920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0C123B2-924F-CACC-A13A-38DF7444F43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{Dplyr} basic verbs </a:t>
            </a:r>
            <a:r>
              <a:rPr lang="en-US" sz="2400" dirty="0"/>
              <a:t>(the ones we will mostly use)</a:t>
            </a:r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8EC83C-A4B8-7A95-B01F-D6388505AAE5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80F19D1-FD77-AFA1-01A8-5732BCC60798}"/>
              </a:ext>
            </a:extLst>
          </p:cNvPr>
          <p:cNvSpPr txBox="1"/>
          <p:nvPr/>
        </p:nvSpPr>
        <p:spPr>
          <a:xfrm>
            <a:off x="9961296" y="5947151"/>
            <a:ext cx="19906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Credit: </a:t>
            </a:r>
            <a:r>
              <a:rPr lang="en-US" sz="1050" dirty="0">
                <a:hlinkClick r:id="rId2"/>
              </a:rPr>
              <a:t>https://www.andrewheiss.com/</a:t>
            </a:r>
            <a:r>
              <a:rPr lang="en-US" sz="1050" dirty="0"/>
              <a:t> </a:t>
            </a:r>
          </a:p>
          <a:p>
            <a:r>
              <a:rPr lang="en-US" sz="1050" dirty="0">
                <a:hlinkClick r:id="rId3"/>
              </a:rPr>
              <a:t>@andrewheiss</a:t>
            </a:r>
            <a:endParaRPr lang="en-GB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518108-F362-A3CE-7996-DD293660CC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603" b="1977"/>
          <a:stretch/>
        </p:blipFill>
        <p:spPr>
          <a:xfrm>
            <a:off x="1006883" y="1814639"/>
            <a:ext cx="7934816" cy="48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962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6E2426B-9365-AA14-14B8-F0B55AA1C28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920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0C123B2-924F-CACC-A13A-38DF7444F43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Boolean operators for filtering</a:t>
            </a:r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8EC83C-A4B8-7A95-B01F-D6388505AAE5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80F19D1-FD77-AFA1-01A8-5732BCC60798}"/>
              </a:ext>
            </a:extLst>
          </p:cNvPr>
          <p:cNvSpPr txBox="1"/>
          <p:nvPr/>
        </p:nvSpPr>
        <p:spPr>
          <a:xfrm>
            <a:off x="9961296" y="5947151"/>
            <a:ext cx="19906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Credit: </a:t>
            </a:r>
            <a:r>
              <a:rPr lang="en-US" sz="1050" dirty="0">
                <a:hlinkClick r:id="rId2"/>
              </a:rPr>
              <a:t>https://www.andrewheiss.com/</a:t>
            </a:r>
            <a:r>
              <a:rPr lang="en-US" sz="1050" dirty="0"/>
              <a:t> </a:t>
            </a:r>
          </a:p>
          <a:p>
            <a:r>
              <a:rPr lang="en-US" sz="1050" dirty="0">
                <a:hlinkClick r:id="rId3"/>
              </a:rPr>
              <a:t>@andrewheiss</a:t>
            </a:r>
            <a:endParaRPr lang="en-GB" sz="10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B8EA76-307F-1EF1-3A0E-8C042E995C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921" y="1814639"/>
            <a:ext cx="9726679" cy="4070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2552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0233-1888-F622-1666-4741F5F4EEE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{ggplot2} – A Grammar of Graphics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294464A-4B59-4A1F-1363-63A03645B207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4FF7DE8-53F4-E735-D3B8-7F86E1E2E8CC}"/>
              </a:ext>
            </a:extLst>
          </p:cNvPr>
          <p:cNvSpPr txBox="1"/>
          <p:nvPr/>
        </p:nvSpPr>
        <p:spPr>
          <a:xfrm>
            <a:off x="463184" y="2289626"/>
            <a:ext cx="1113270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b="0" i="0" dirty="0" err="1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ggplot</a:t>
            </a:r>
            <a:r>
              <a:rPr lang="en-GB" sz="3600" b="0" i="0" dirty="0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(data = </a:t>
            </a:r>
            <a:r>
              <a:rPr lang="en-GB" sz="3600" b="1" i="0" dirty="0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DATA</a:t>
            </a:r>
            <a:r>
              <a:rPr lang="en-GB" sz="3600" b="0" i="0" dirty="0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) +</a:t>
            </a:r>
            <a:br>
              <a:rPr lang="en-GB" sz="3600" dirty="0"/>
            </a:br>
            <a:r>
              <a:rPr lang="en-GB" sz="3600" b="0" i="0" dirty="0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  </a:t>
            </a:r>
            <a:r>
              <a:rPr lang="en-GB" sz="3600" b="1" i="0" dirty="0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GEOM_FUNCTION</a:t>
            </a:r>
            <a:r>
              <a:rPr lang="en-GB" sz="3600" b="0" i="0" dirty="0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(</a:t>
            </a:r>
          </a:p>
          <a:p>
            <a:r>
              <a:rPr lang="en-GB" sz="3600" b="0" i="0" dirty="0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mapping = </a:t>
            </a:r>
            <a:r>
              <a:rPr lang="en-GB" sz="3600" b="0" i="0" dirty="0" err="1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aes</a:t>
            </a:r>
            <a:r>
              <a:rPr lang="en-GB" sz="3600" b="0" i="0" dirty="0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GB" sz="3600" b="1" i="0" dirty="0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AESTHETIC MAPPINGS</a:t>
            </a:r>
            <a:r>
              <a:rPr lang="en-GB" sz="3600" b="0" i="0" dirty="0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)</a:t>
            </a:r>
          </a:p>
          <a:p>
            <a:r>
              <a:rPr lang="en-GB" sz="3600" b="0" i="0" dirty="0">
                <a:solidFill>
                  <a:srgbClr val="333333"/>
                </a:solidFill>
                <a:effectLst/>
                <a:latin typeface="Source Code Pro" panose="020B0509030403020204" pitchFamily="49" charset="0"/>
              </a:rPr>
              <a:t>)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381304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6E2426B-9365-AA14-14B8-F0B55AA1C28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920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0C123B2-924F-CACC-A13A-38DF7444F43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{ggplot2} </a:t>
            </a:r>
            <a:r>
              <a:rPr lang="en-US" dirty="0" err="1"/>
              <a:t>geoms</a:t>
            </a:r>
            <a:r>
              <a:rPr lang="en-US" dirty="0"/>
              <a:t> [geometric functions]</a:t>
            </a:r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8EC83C-A4B8-7A95-B01F-D6388505AAE5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F52C17D-B6F2-0609-7478-479DF7E7F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18406"/>
            <a:ext cx="6760221" cy="50909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80F19D1-FD77-AFA1-01A8-5732BCC60798}"/>
              </a:ext>
            </a:extLst>
          </p:cNvPr>
          <p:cNvSpPr txBox="1"/>
          <p:nvPr/>
        </p:nvSpPr>
        <p:spPr>
          <a:xfrm>
            <a:off x="9961296" y="5947151"/>
            <a:ext cx="19906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Credit: </a:t>
            </a:r>
            <a:r>
              <a:rPr lang="en-US" sz="1050" dirty="0">
                <a:hlinkClick r:id="rId3"/>
              </a:rPr>
              <a:t>https://www.andrewheiss.com/</a:t>
            </a:r>
            <a:r>
              <a:rPr lang="en-US" sz="1050" dirty="0"/>
              <a:t> </a:t>
            </a:r>
          </a:p>
          <a:p>
            <a:r>
              <a:rPr lang="en-US" sz="1050" dirty="0">
                <a:hlinkClick r:id="rId4"/>
              </a:rPr>
              <a:t>@andrewheiss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2601620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6E2426B-9365-AA14-14B8-F0B55AA1C28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920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902EA2-0270-640C-D450-BB98A6C119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8" t="4652" r="66913" b="50486"/>
          <a:stretch/>
        </p:blipFill>
        <p:spPr>
          <a:xfrm>
            <a:off x="493614" y="1690688"/>
            <a:ext cx="3552404" cy="49665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C6B454-2CB0-D1DD-C31C-5BEFE2E89A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33" t="49013" r="34985" b="26407"/>
          <a:stretch/>
        </p:blipFill>
        <p:spPr>
          <a:xfrm>
            <a:off x="4929951" y="2102279"/>
            <a:ext cx="3399916" cy="27108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D089B9-CC9C-B0AD-AC06-8371C3A61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409" y="6228167"/>
            <a:ext cx="526782" cy="5294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33D435-6E8B-9E38-91F1-867271577F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64" t="7053" r="33740" b="53386"/>
          <a:stretch/>
        </p:blipFill>
        <p:spPr>
          <a:xfrm>
            <a:off x="8874772" y="2102279"/>
            <a:ext cx="3055463" cy="37968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C19D6C-8794-EC78-2ED4-ED4B8F17BB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10" t="4260" r="1862" b="93293"/>
          <a:stretch/>
        </p:blipFill>
        <p:spPr>
          <a:xfrm>
            <a:off x="4929951" y="1681984"/>
            <a:ext cx="6719883" cy="25845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0C123B2-924F-CACC-A13A-38DF7444F43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{ggplot2} </a:t>
            </a:r>
            <a:r>
              <a:rPr lang="en-US" dirty="0" err="1"/>
              <a:t>geoms</a:t>
            </a:r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8EC83C-A4B8-7A95-B01F-D6388505AAE5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1998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6E2426B-9365-AA14-14B8-F0B55AA1C28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920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D089B9-CC9C-B0AD-AC06-8371C3A61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409" y="6228167"/>
            <a:ext cx="526782" cy="52941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0C123B2-924F-CACC-A13A-38DF7444F43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Your turn</a:t>
            </a:r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8EC83C-A4B8-7A95-B01F-D6388505AAE5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80976D1-58D9-E705-8DB4-FF749F5E4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451" y="1657622"/>
            <a:ext cx="7208951" cy="46036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EB1B360-66E7-AA52-5C4A-CB3E7C13CBC3}"/>
              </a:ext>
            </a:extLst>
          </p:cNvPr>
          <p:cNvSpPr txBox="1"/>
          <p:nvPr/>
        </p:nvSpPr>
        <p:spPr>
          <a:xfrm>
            <a:off x="8407625" y="1940118"/>
            <a:ext cx="2682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Recreate this plot</a:t>
            </a:r>
            <a:endParaRPr lang="en-GB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03CC12-B239-BD10-3AC4-8D33B324DCE3}"/>
              </a:ext>
            </a:extLst>
          </p:cNvPr>
          <p:cNvSpPr txBox="1"/>
          <p:nvPr/>
        </p:nvSpPr>
        <p:spPr>
          <a:xfrm>
            <a:off x="8407625" y="2374214"/>
            <a:ext cx="26827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might need some of the {</a:t>
            </a:r>
            <a:r>
              <a:rPr lang="en-US" dirty="0" err="1"/>
              <a:t>forcats</a:t>
            </a:r>
            <a:r>
              <a:rPr lang="en-US" dirty="0"/>
              <a:t>} functions</a:t>
            </a:r>
          </a:p>
          <a:p>
            <a:endParaRPr lang="en-US" dirty="0"/>
          </a:p>
          <a:p>
            <a:r>
              <a:rPr lang="en-US" dirty="0" err="1"/>
              <a:t>forcats</a:t>
            </a:r>
            <a:r>
              <a:rPr lang="en-US" dirty="0"/>
              <a:t>::</a:t>
            </a:r>
            <a:r>
              <a:rPr lang="en-US" dirty="0" err="1"/>
              <a:t>fct_infreq</a:t>
            </a:r>
            <a:r>
              <a:rPr lang="en-US" dirty="0"/>
              <a:t>() </a:t>
            </a:r>
          </a:p>
          <a:p>
            <a:r>
              <a:rPr lang="en-US" dirty="0" err="1"/>
              <a:t>forcats</a:t>
            </a:r>
            <a:r>
              <a:rPr lang="en-US" dirty="0"/>
              <a:t>::</a:t>
            </a:r>
            <a:r>
              <a:rPr lang="en-US" dirty="0" err="1"/>
              <a:t>fct</a:t>
            </a:r>
            <a:r>
              <a:rPr lang="en-US" dirty="0"/>
              <a:t>::rev()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96E53C-49BD-B12C-C68D-B334AFD920FA}"/>
              </a:ext>
            </a:extLst>
          </p:cNvPr>
          <p:cNvSpPr txBox="1"/>
          <p:nvPr/>
        </p:nvSpPr>
        <p:spPr>
          <a:xfrm>
            <a:off x="8524010" y="4282965"/>
            <a:ext cx="32469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Find a colour you like at</a:t>
            </a:r>
          </a:p>
          <a:p>
            <a:r>
              <a:rPr lang="en-GB" dirty="0">
                <a:hlinkClick r:id="rId4"/>
              </a:rPr>
              <a:t>https://www.color-hex.com/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06227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6E2426B-9365-AA14-14B8-F0B55AA1C28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920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D089B9-CC9C-B0AD-AC06-8371C3A61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409" y="6228167"/>
            <a:ext cx="526782" cy="52941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0C123B2-924F-CACC-A13A-38DF7444F43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Your turn</a:t>
            </a:r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8EC83C-A4B8-7A95-B01F-D6388505AAE5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403CC12-B239-BD10-3AC4-8D33B324DCE3}"/>
              </a:ext>
            </a:extLst>
          </p:cNvPr>
          <p:cNvSpPr txBox="1"/>
          <p:nvPr/>
        </p:nvSpPr>
        <p:spPr>
          <a:xfrm>
            <a:off x="1432289" y="1814639"/>
            <a:ext cx="8901240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mpg |&gt;  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mutate(class = 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fct_infreq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(class)) |&gt;  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count(class) |&gt;  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mutate(pct = n / sum(n)) |&gt;  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ggplot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aes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(x = 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fct_rev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(class), y = pct)) + 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geom_col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(fill = "#616e88") +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geom_text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aes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(label = scales::percent(pct)), size = 4, 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hjust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= -0.05)+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coord_flip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()+  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scale_y_continuous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(labels = scales::percent, limits = c(0,0.4))+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theme_light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en-US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base_size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= 16) + 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labs(   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  title = "Frequency of the Class of cars ",   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  x = "",   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  y = "",   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   caption = "`mpg` package in the package {ggplot2}"  </a:t>
            </a:r>
          </a:p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  <a:endParaRPr lang="en-GB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863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371A291-A5DD-DD82-BB6D-121CCE34468D}"/>
              </a:ext>
            </a:extLst>
          </p:cNvPr>
          <p:cNvSpPr txBox="1"/>
          <p:nvPr/>
        </p:nvSpPr>
        <p:spPr>
          <a:xfrm>
            <a:off x="1082310" y="2055893"/>
            <a:ext cx="802123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R is an integrated suite of software facilities for data manipulation, calculation and graphical display.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4088E25-7206-8EFC-AEF5-DAF4D4BEF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What is R</a:t>
            </a:r>
            <a:endParaRPr lang="en-GB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2460BD-DD26-2C98-853A-5BA9BC57B72D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75765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14F2326-E03B-55BF-3520-B93306F44262}"/>
              </a:ext>
            </a:extLst>
          </p:cNvPr>
          <p:cNvSpPr txBox="1"/>
          <p:nvPr/>
        </p:nvSpPr>
        <p:spPr>
          <a:xfrm>
            <a:off x="1875327" y="5179999"/>
            <a:ext cx="608723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{</a:t>
            </a:r>
            <a:r>
              <a:rPr lang="en-GB" sz="2800" dirty="0" err="1"/>
              <a:t>writexl</a:t>
            </a:r>
            <a:r>
              <a:rPr lang="en-GB" sz="2800" dirty="0"/>
              <a:t>} – Write tables in .xlsx format</a:t>
            </a:r>
            <a:br>
              <a:rPr lang="en-GB" sz="2800" dirty="0"/>
            </a:br>
            <a:r>
              <a:rPr lang="en-GB" sz="2000" dirty="0">
                <a:hlinkClick r:id="rId2"/>
              </a:rPr>
              <a:t>https://docs.ropensci.org/writexl/</a:t>
            </a:r>
            <a:r>
              <a:rPr lang="en-GB" sz="2000" dirty="0"/>
              <a:t> </a:t>
            </a:r>
            <a:endParaRPr lang="en-GB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2D911D-E4D7-D28C-DD07-7B92C2B7F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602" y="687822"/>
            <a:ext cx="854831" cy="9901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0BF508-2E13-0410-AFDF-A3BB0E1E6725}"/>
              </a:ext>
            </a:extLst>
          </p:cNvPr>
          <p:cNvSpPr txBox="1"/>
          <p:nvPr/>
        </p:nvSpPr>
        <p:spPr>
          <a:xfrm>
            <a:off x="1875328" y="847004"/>
            <a:ext cx="608723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{</a:t>
            </a:r>
            <a:r>
              <a:rPr lang="en-GB" sz="2800" dirty="0" err="1"/>
              <a:t>readxl</a:t>
            </a:r>
            <a:r>
              <a:rPr lang="en-GB" sz="2800" dirty="0"/>
              <a:t>} – read .xlsx files into R</a:t>
            </a:r>
            <a:br>
              <a:rPr lang="en-GB" sz="2800" dirty="0"/>
            </a:br>
            <a:r>
              <a:rPr lang="en-GB" sz="2000" dirty="0">
                <a:hlinkClick r:id="rId4"/>
              </a:rPr>
              <a:t>https://readxl.tidyverse.org/</a:t>
            </a:r>
            <a:r>
              <a:rPr lang="en-GB" sz="2000" dirty="0"/>
              <a:t> </a:t>
            </a:r>
            <a:endParaRPr lang="en-GB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871647-0D57-263D-5D08-984339D5E5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601" y="2118090"/>
            <a:ext cx="854831" cy="9901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3EB78E-EB6A-2F00-E97A-912C2719896E}"/>
              </a:ext>
            </a:extLst>
          </p:cNvPr>
          <p:cNvSpPr txBox="1"/>
          <p:nvPr/>
        </p:nvSpPr>
        <p:spPr>
          <a:xfrm>
            <a:off x="1875328" y="2197681"/>
            <a:ext cx="67103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{</a:t>
            </a:r>
            <a:r>
              <a:rPr lang="en-GB" sz="2800" dirty="0" err="1"/>
              <a:t>readr</a:t>
            </a:r>
            <a:r>
              <a:rPr lang="en-GB" sz="2800" dirty="0"/>
              <a:t>} – read &amp; save delimited files into R</a:t>
            </a:r>
            <a:br>
              <a:rPr lang="en-GB" sz="2800" dirty="0"/>
            </a:br>
            <a:r>
              <a:rPr lang="en-GB" sz="2000" dirty="0">
                <a:hlinkClick r:id="rId4"/>
              </a:rPr>
              <a:t>https://readr.tidyverse.org/</a:t>
            </a:r>
            <a:r>
              <a:rPr lang="en-GB" sz="2000" dirty="0"/>
              <a:t> </a:t>
            </a:r>
            <a:endParaRPr lang="en-GB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5A8896-C67B-2DF6-FFC3-3190590A53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602" y="3749731"/>
            <a:ext cx="854831" cy="9901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523133-23FA-04D2-191A-D13DAA0016E0}"/>
              </a:ext>
            </a:extLst>
          </p:cNvPr>
          <p:cNvSpPr txBox="1"/>
          <p:nvPr/>
        </p:nvSpPr>
        <p:spPr>
          <a:xfrm>
            <a:off x="1875327" y="3749731"/>
            <a:ext cx="608723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{</a:t>
            </a:r>
            <a:r>
              <a:rPr lang="en-GB" sz="2800" dirty="0"/>
              <a:t>haven} – read SPSS and SAS files into R</a:t>
            </a:r>
            <a:br>
              <a:rPr lang="en-GB" sz="2800" dirty="0"/>
            </a:br>
            <a:r>
              <a:rPr lang="en-GB" sz="2000" dirty="0">
                <a:hlinkClick r:id="rId4"/>
              </a:rPr>
              <a:t>https://haven.tidyverse.org/</a:t>
            </a:r>
            <a:r>
              <a:rPr lang="en-GB" sz="2000" dirty="0"/>
              <a:t> </a:t>
            </a:r>
            <a:endParaRPr lang="en-GB" sz="2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BD9EE5-B4D7-727A-BC92-21C1A4BD3B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0338" y="5081969"/>
            <a:ext cx="871002" cy="102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147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6E2426B-9365-AA14-14B8-F0B55AA1C28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920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0C123B2-924F-CACC-A13A-38DF7444F43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Resources</a:t>
            </a:r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8EC83C-A4B8-7A95-B01F-D6388505AAE5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AE7C748-D3EF-66C3-8980-0B736982E2CC}"/>
              </a:ext>
            </a:extLst>
          </p:cNvPr>
          <p:cNvSpPr txBox="1"/>
          <p:nvPr/>
        </p:nvSpPr>
        <p:spPr>
          <a:xfrm>
            <a:off x="838199" y="3059668"/>
            <a:ext cx="7949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333333"/>
                </a:solidFill>
                <a:effectLst/>
                <a:latin typeface="Helvetica Neue"/>
              </a:rPr>
              <a:t>R Markdown Cookbook </a:t>
            </a:r>
            <a:r>
              <a:rPr lang="en-GB" dirty="0">
                <a:hlinkClick r:id="rId2"/>
              </a:rPr>
              <a:t>https://bookdown.org/yihui/rmarkdown-cookbook/</a:t>
            </a:r>
            <a:r>
              <a:rPr lang="en-GB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18CFAB-B6A2-08EC-A033-B57112E3D7F8}"/>
              </a:ext>
            </a:extLst>
          </p:cNvPr>
          <p:cNvSpPr txBox="1"/>
          <p:nvPr/>
        </p:nvSpPr>
        <p:spPr>
          <a:xfrm>
            <a:off x="838199" y="2019426"/>
            <a:ext cx="190500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GB" dirty="0"/>
              <a:t>R Markdown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E72D22-1358-79F5-0ACD-DDC1F8E60605}"/>
              </a:ext>
            </a:extLst>
          </p:cNvPr>
          <p:cNvSpPr txBox="1"/>
          <p:nvPr/>
        </p:nvSpPr>
        <p:spPr>
          <a:xfrm>
            <a:off x="838198" y="2539547"/>
            <a:ext cx="80387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333333"/>
                </a:solidFill>
                <a:latin typeface="Helvetica Neue"/>
              </a:rPr>
              <a:t>R Markdown the definitive guide </a:t>
            </a:r>
            <a:r>
              <a:rPr lang="en-GB" dirty="0">
                <a:hlinkClick r:id="rId3"/>
              </a:rPr>
              <a:t>https://bookdown.org/yihui/rmarkdown/</a:t>
            </a:r>
            <a:r>
              <a:rPr lang="en-GB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8E84E3-792E-DCF6-AE97-FB909B583529}"/>
              </a:ext>
            </a:extLst>
          </p:cNvPr>
          <p:cNvSpPr txBox="1"/>
          <p:nvPr/>
        </p:nvSpPr>
        <p:spPr>
          <a:xfrm>
            <a:off x="838198" y="3861352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https://www.tidyverse.org/packages/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10AB7D-12B9-9A1C-A8B3-98136401C86E}"/>
              </a:ext>
            </a:extLst>
          </p:cNvPr>
          <p:cNvSpPr txBox="1"/>
          <p:nvPr/>
        </p:nvSpPr>
        <p:spPr>
          <a:xfrm>
            <a:off x="838198" y="4381473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https://r4ds.hadley.nz/</a:t>
            </a:r>
          </a:p>
        </p:txBody>
      </p:sp>
    </p:spTree>
    <p:extLst>
      <p:ext uri="{BB962C8B-B14F-4D97-AF65-F5344CB8AC3E}">
        <p14:creationId xmlns:p14="http://schemas.microsoft.com/office/powerpoint/2010/main" val="2808481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97B4D-B520-CE88-2CC3-4946F8F0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2283E-3698-FCA4-1963-537E89336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by millions of data practitioners, researchers, academics, and the industry</a:t>
            </a:r>
          </a:p>
          <a:p>
            <a:r>
              <a:rPr lang="en-US" dirty="0"/>
              <a:t>A vibrant open-source community, producing a wealth of resources and advancements</a:t>
            </a:r>
          </a:p>
          <a:p>
            <a:r>
              <a:rPr lang="en-US" dirty="0"/>
              <a:t>Free</a:t>
            </a:r>
          </a:p>
          <a:p>
            <a:r>
              <a:rPr lang="en-US" dirty="0"/>
              <a:t>Open source</a:t>
            </a:r>
          </a:p>
          <a:p>
            <a:endParaRPr lang="en-GB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810E3E4-BB00-7A1C-45F2-4C9292B001DE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284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97B4D-B520-CE88-2CC3-4946F8F0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</a:t>
            </a:r>
            <a:endParaRPr lang="en-GB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810E3E4-BB00-7A1C-45F2-4C9292B001DE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AutoShape 2">
            <a:extLst>
              <a:ext uri="{FF2B5EF4-FFF2-40B4-BE49-F238E27FC236}">
                <a16:creationId xmlns:a16="http://schemas.microsoft.com/office/drawing/2014/main" id="{2B642F46-49C9-4B3E-28CD-E9683F56ED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03EE5C-E700-A583-0BB3-3158A1E57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03" y="1536418"/>
            <a:ext cx="8837683" cy="519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57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97B4D-B520-CE88-2CC3-4946F8F0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   </a:t>
            </a:r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[R User Groups, </a:t>
            </a:r>
            <a:r>
              <a:rPr lang="en-US" sz="36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worlwide</a:t>
            </a:r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GB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F9FE5D-2264-F137-C823-0B0E7CFC6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51276"/>
            <a:ext cx="8782050" cy="50067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BC586A-E8A1-FB5F-46AE-3C0DE0470CCC}"/>
              </a:ext>
            </a:extLst>
          </p:cNvPr>
          <p:cNvSpPr txBox="1"/>
          <p:nvPr/>
        </p:nvSpPr>
        <p:spPr>
          <a:xfrm>
            <a:off x="742950" y="1506022"/>
            <a:ext cx="5772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https://benubah.github.io/r-community-explorer/rugs.html</a:t>
            </a:r>
            <a:r>
              <a:rPr lang="en-GB" dirty="0"/>
              <a:t>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9FB5EE-F8B1-3C48-7EE2-0DCD736A2C26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9925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97B4D-B520-CE88-2CC3-4946F8F0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 in R </a:t>
            </a:r>
            <a:r>
              <a:rPr lang="en-US" sz="3200" dirty="0"/>
              <a:t>(we will mostly use)</a:t>
            </a:r>
            <a:endParaRPr lang="en-GB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810E3E4-BB00-7A1C-45F2-4C9292B001DE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1E7B668-7FD2-45ED-E8B9-649EE130079E}"/>
              </a:ext>
            </a:extLst>
          </p:cNvPr>
          <p:cNvSpPr txBox="1"/>
          <p:nvPr/>
        </p:nvSpPr>
        <p:spPr>
          <a:xfrm>
            <a:off x="838200" y="1862856"/>
            <a:ext cx="2105952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800" b="1"/>
            </a:lvl1pPr>
          </a:lstStyle>
          <a:p>
            <a:r>
              <a:rPr lang="en-GB" dirty="0"/>
              <a:t>Data frame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69C964-0C1B-CB3E-D4B7-48A1A32DB214}"/>
              </a:ext>
            </a:extLst>
          </p:cNvPr>
          <p:cNvSpPr txBox="1"/>
          <p:nvPr/>
        </p:nvSpPr>
        <p:spPr>
          <a:xfrm>
            <a:off x="5379182" y="1829182"/>
            <a:ext cx="1547602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b="1" dirty="0"/>
              <a:t>Vectors</a:t>
            </a:r>
            <a:endParaRPr lang="en-GB" sz="2800" b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2D65665-5906-A4B5-652E-03C1F82AEB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6" r="5081"/>
          <a:stretch/>
        </p:blipFill>
        <p:spPr>
          <a:xfrm>
            <a:off x="5379182" y="2490896"/>
            <a:ext cx="6185544" cy="287451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E070F94-C231-543C-18C0-E90F481D0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58244"/>
            <a:ext cx="4286014" cy="383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698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97B4D-B520-CE88-2CC3-4946F8F0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R</a:t>
            </a:r>
            <a:endParaRPr lang="en-GB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810E3E4-BB00-7A1C-45F2-4C9292B001DE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C3E495D1-1BEB-93A4-AA66-C61250F26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809" y="1690688"/>
            <a:ext cx="2896004" cy="484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481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97B4D-B520-CE88-2CC3-4946F8F0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packages</a:t>
            </a:r>
            <a:endParaRPr lang="en-GB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810E3E4-BB00-7A1C-45F2-4C9292B001DE}"/>
              </a:ext>
            </a:extLst>
          </p:cNvPr>
          <p:cNvCxnSpPr/>
          <p:nvPr/>
        </p:nvCxnSpPr>
        <p:spPr>
          <a:xfrm>
            <a:off x="838200" y="1485900"/>
            <a:ext cx="1042987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880ACAB-8134-0C5D-FD2E-59F54F598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81" y="1690688"/>
            <a:ext cx="8475684" cy="50461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662F99-6E7B-C3A0-6A91-80EC0E6CD47B}"/>
              </a:ext>
            </a:extLst>
          </p:cNvPr>
          <p:cNvSpPr txBox="1"/>
          <p:nvPr/>
        </p:nvSpPr>
        <p:spPr>
          <a:xfrm>
            <a:off x="9961296" y="5947151"/>
            <a:ext cx="19906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Credit: </a:t>
            </a:r>
            <a:r>
              <a:rPr lang="en-US" sz="1050" dirty="0">
                <a:hlinkClick r:id="rId3"/>
              </a:rPr>
              <a:t>https://www.andrewheiss.com/</a:t>
            </a:r>
            <a:r>
              <a:rPr lang="en-US" sz="1050" dirty="0"/>
              <a:t> </a:t>
            </a:r>
          </a:p>
          <a:p>
            <a:r>
              <a:rPr lang="en-US" sz="1050" dirty="0">
                <a:hlinkClick r:id="rId4"/>
              </a:rPr>
              <a:t>@andrewheiss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3204984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</TotalTime>
  <Words>886</Words>
  <Application>Microsoft Office PowerPoint</Application>
  <PresentationFormat>Widescreen</PresentationFormat>
  <Paragraphs>111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Helvetica Neue</vt:lpstr>
      <vt:lpstr>Source Code Pro</vt:lpstr>
      <vt:lpstr>Source Sans Pro</vt:lpstr>
      <vt:lpstr>Office Theme</vt:lpstr>
      <vt:lpstr>Data Science in R  with the Tidyverse</vt:lpstr>
      <vt:lpstr>Book</vt:lpstr>
      <vt:lpstr>What is R</vt:lpstr>
      <vt:lpstr>Why R</vt:lpstr>
      <vt:lpstr>Why R</vt:lpstr>
      <vt:lpstr>Why R   [R User Groups, worlwide]</vt:lpstr>
      <vt:lpstr>Objects in R (we will mostly use)</vt:lpstr>
      <vt:lpstr>Base R</vt:lpstr>
      <vt:lpstr>R packages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Lefkios Paikousis</dc:creator>
  <cp:lastModifiedBy>Lefkios Paikousis</cp:lastModifiedBy>
  <cp:revision>1</cp:revision>
  <dcterms:created xsi:type="dcterms:W3CDTF">2023-05-28T07:14:42Z</dcterms:created>
  <dcterms:modified xsi:type="dcterms:W3CDTF">2023-05-28T23:07:54Z</dcterms:modified>
</cp:coreProperties>
</file>

<file path=docProps/thumbnail.jpeg>
</file>